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6"/>
  </p:notesMasterIdLst>
  <p:sldIdLst>
    <p:sldId id="349" r:id="rId2"/>
    <p:sldId id="373" r:id="rId3"/>
    <p:sldId id="374" r:id="rId4"/>
    <p:sldId id="376" r:id="rId5"/>
    <p:sldId id="375" r:id="rId6"/>
    <p:sldId id="421" r:id="rId7"/>
    <p:sldId id="368" r:id="rId8"/>
    <p:sldId id="369" r:id="rId9"/>
    <p:sldId id="281" r:id="rId10"/>
    <p:sldId id="350" r:id="rId11"/>
    <p:sldId id="388" r:id="rId12"/>
    <p:sldId id="389" r:id="rId13"/>
    <p:sldId id="377" r:id="rId14"/>
    <p:sldId id="370" r:id="rId15"/>
    <p:sldId id="392" r:id="rId16"/>
    <p:sldId id="351" r:id="rId17"/>
    <p:sldId id="378" r:id="rId18"/>
    <p:sldId id="352" r:id="rId19"/>
    <p:sldId id="390" r:id="rId20"/>
    <p:sldId id="391" r:id="rId21"/>
    <p:sldId id="411" r:id="rId22"/>
    <p:sldId id="393" r:id="rId23"/>
    <p:sldId id="277" r:id="rId24"/>
    <p:sldId id="379" r:id="rId25"/>
    <p:sldId id="361" r:id="rId26"/>
    <p:sldId id="380" r:id="rId27"/>
    <p:sldId id="395" r:id="rId28"/>
    <p:sldId id="394" r:id="rId29"/>
    <p:sldId id="326" r:id="rId30"/>
    <p:sldId id="327" r:id="rId31"/>
    <p:sldId id="409" r:id="rId32"/>
    <p:sldId id="371" r:id="rId33"/>
    <p:sldId id="398" r:id="rId34"/>
    <p:sldId id="302" r:id="rId35"/>
    <p:sldId id="363" r:id="rId36"/>
    <p:sldId id="381" r:id="rId37"/>
    <p:sldId id="400" r:id="rId38"/>
    <p:sldId id="401" r:id="rId39"/>
    <p:sldId id="332" r:id="rId40"/>
    <p:sldId id="364" r:id="rId41"/>
    <p:sldId id="402" r:id="rId42"/>
    <p:sldId id="403" r:id="rId43"/>
    <p:sldId id="353" r:id="rId44"/>
    <p:sldId id="382" r:id="rId45"/>
    <p:sldId id="362" r:id="rId46"/>
    <p:sldId id="372" r:id="rId47"/>
    <p:sldId id="405" r:id="rId48"/>
    <p:sldId id="357" r:id="rId49"/>
    <p:sldId id="356" r:id="rId50"/>
    <p:sldId id="422" r:id="rId51"/>
    <p:sldId id="384" r:id="rId52"/>
    <p:sldId id="346" r:id="rId53"/>
    <p:sldId id="340" r:id="rId54"/>
    <p:sldId id="335" r:id="rId55"/>
    <p:sldId id="359" r:id="rId56"/>
    <p:sldId id="338" r:id="rId57"/>
    <p:sldId id="339" r:id="rId58"/>
    <p:sldId id="336" r:id="rId59"/>
    <p:sldId id="341" r:id="rId60"/>
    <p:sldId id="343" r:id="rId61"/>
    <p:sldId id="345" r:id="rId62"/>
    <p:sldId id="344" r:id="rId63"/>
    <p:sldId id="360" r:id="rId64"/>
    <p:sldId id="383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FFCC"/>
    <a:srgbClr val="00FF99"/>
    <a:srgbClr val="CCFF99"/>
    <a:srgbClr val="FF9933"/>
    <a:srgbClr val="6666FF"/>
    <a:srgbClr val="FF99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98" autoAdjust="0"/>
  </p:normalViewPr>
  <p:slideViewPr>
    <p:cSldViewPr snapToGrid="0">
      <p:cViewPr varScale="1">
        <p:scale>
          <a:sx n="70" d="100"/>
          <a:sy n="70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/>
            </a:lvl1pPr>
          </a:lstStyle>
          <a:p>
            <a:pPr>
              <a:defRPr/>
            </a:pPr>
            <a:fld id="{902E30D5-5D4B-4029-848E-3688215476A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5895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DABE04-343A-43AE-B64A-FC39D22FE3F7}" type="slidenum">
              <a:rPr lang="zh-TW" altLang="en-US" smtClean="0"/>
              <a:pPr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761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8B36E1-7955-4EEC-BE5A-157CD5AB8CB0}" type="slidenum">
              <a:rPr lang="zh-TW" altLang="en-US" smtClean="0"/>
              <a:pPr>
                <a:spcBef>
                  <a:spcPct val="0"/>
                </a:spcBef>
              </a:pPr>
              <a:t>13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973787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B7582B-ACBB-4931-AF69-D89BF5D0AAD5}" type="slidenum">
              <a:rPr lang="zh-TW" altLang="en-US" smtClean="0"/>
              <a:pPr>
                <a:spcBef>
                  <a:spcPct val="0"/>
                </a:spcBef>
              </a:pPr>
              <a:t>14</a:t>
            </a:fld>
            <a:endParaRPr lang="en-US" altLang="zh-TW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34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349CB8-BFD3-4405-A3A0-9C027CC84C21}" type="slidenum">
              <a:rPr lang="zh-TW" altLang="en-US" smtClean="0"/>
              <a:pPr>
                <a:spcBef>
                  <a:spcPct val="0"/>
                </a:spcBef>
              </a:pPr>
              <a:t>16</a:t>
            </a:fld>
            <a:endParaRPr lang="en-US" altLang="zh-TW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8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451FFB-A10F-4D9F-85C0-5BD4F1BDD6C0}" type="slidenum">
              <a:rPr lang="zh-TW" altLang="en-US" smtClean="0"/>
              <a:pPr>
                <a:spcBef>
                  <a:spcPct val="0"/>
                </a:spcBef>
              </a:pPr>
              <a:t>17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65761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2A74F9-6E0B-4CE3-B093-02ADE46908A5}" type="slidenum">
              <a:rPr lang="zh-TW" altLang="en-US" smtClean="0"/>
              <a:pPr>
                <a:spcBef>
                  <a:spcPct val="0"/>
                </a:spcBef>
              </a:pPr>
              <a:t>18</a:t>
            </a:fld>
            <a:endParaRPr lang="en-US" altLang="zh-TW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96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EA9382-1154-4B5A-AF97-2EF465D514B3}" type="slidenum">
              <a:rPr lang="zh-TW" altLang="en-US" smtClean="0"/>
              <a:pPr>
                <a:spcBef>
                  <a:spcPct val="0"/>
                </a:spcBef>
              </a:pPr>
              <a:t>23</a:t>
            </a:fld>
            <a:endParaRPr lang="en-US" altLang="zh-TW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72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009826-A6DD-4A51-A407-34E290DD2B81}" type="slidenum">
              <a:rPr lang="zh-TW" altLang="en-US" smtClean="0"/>
              <a:pPr>
                <a:spcBef>
                  <a:spcPct val="0"/>
                </a:spcBef>
              </a:pPr>
              <a:t>24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0003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1D94F0-D294-4298-A194-66E55DD18850}" type="slidenum">
              <a:rPr lang="zh-TW" altLang="en-US" smtClean="0"/>
              <a:pPr>
                <a:spcBef>
                  <a:spcPct val="0"/>
                </a:spcBef>
              </a:pPr>
              <a:t>25</a:t>
            </a:fld>
            <a:endParaRPr lang="en-US" altLang="zh-TW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939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7A6B21-9656-40B8-8FC3-8BB7FE46B0D5}" type="slidenum">
              <a:rPr lang="zh-TW" altLang="en-US" smtClean="0"/>
              <a:pPr>
                <a:spcBef>
                  <a:spcPct val="0"/>
                </a:spcBef>
              </a:pPr>
              <a:t>26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113397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33A11D-5694-4A2D-943C-B316DFC7A5DC}" type="slidenum">
              <a:rPr lang="zh-TW" altLang="en-US" smtClean="0"/>
              <a:pPr>
                <a:spcBef>
                  <a:spcPct val="0"/>
                </a:spcBef>
              </a:pPr>
              <a:t>29</a:t>
            </a:fld>
            <a:endParaRPr lang="en-US" altLang="zh-TW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61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A1F36-F363-46D2-8368-005588ACD494}" type="slidenum">
              <a:rPr lang="zh-TW" altLang="en-US" smtClean="0"/>
              <a:pPr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594022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2834C3-30DC-4AE2-A768-64BA2591C5B5}" type="slidenum">
              <a:rPr lang="zh-TW" altLang="en-US" smtClean="0"/>
              <a:pPr>
                <a:spcBef>
                  <a:spcPct val="0"/>
                </a:spcBef>
              </a:pPr>
              <a:t>30</a:t>
            </a:fld>
            <a:endParaRPr lang="en-US" altLang="zh-TW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944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405EFB-1AA4-4A9F-8435-DB55DD4057AC}" type="slidenum">
              <a:rPr lang="zh-TW" altLang="en-US" smtClean="0"/>
              <a:pPr>
                <a:spcBef>
                  <a:spcPct val="0"/>
                </a:spcBef>
              </a:pPr>
              <a:t>32</a:t>
            </a:fld>
            <a:endParaRPr lang="en-US" altLang="zh-TW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24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E36539-9B6F-450B-91E1-27F4A8EB593A}" type="slidenum">
              <a:rPr lang="zh-TW" altLang="en-US" smtClean="0"/>
              <a:pPr>
                <a:spcBef>
                  <a:spcPct val="0"/>
                </a:spcBef>
              </a:pPr>
              <a:t>34</a:t>
            </a:fld>
            <a:endParaRPr lang="en-US" altLang="zh-TW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3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0B9EB7-C124-4834-BC43-E52C31345660}" type="slidenum">
              <a:rPr lang="zh-TW" altLang="en-US" smtClean="0"/>
              <a:pPr>
                <a:spcBef>
                  <a:spcPct val="0"/>
                </a:spcBef>
              </a:pPr>
              <a:t>35</a:t>
            </a:fld>
            <a:endParaRPr lang="en-US" altLang="zh-TW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75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16BD86-C906-4B84-8417-9DAE4A392036}" type="slidenum">
              <a:rPr lang="zh-TW" altLang="en-US" smtClean="0"/>
              <a:pPr>
                <a:spcBef>
                  <a:spcPct val="0"/>
                </a:spcBef>
              </a:pPr>
              <a:t>36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823089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880B94-04FD-4988-8E62-E22E756F932A}" type="slidenum">
              <a:rPr lang="zh-TW" altLang="en-US" smtClean="0"/>
              <a:pPr>
                <a:spcBef>
                  <a:spcPct val="0"/>
                </a:spcBef>
              </a:pPr>
              <a:t>39</a:t>
            </a:fld>
            <a:endParaRPr lang="en-US" altLang="zh-TW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11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D5FEFA-2826-4D56-A6C6-F61D0D64DCE3}" type="slidenum">
              <a:rPr lang="zh-TW" altLang="en-US" smtClean="0"/>
              <a:pPr>
                <a:spcBef>
                  <a:spcPct val="0"/>
                </a:spcBef>
              </a:pPr>
              <a:t>40</a:t>
            </a:fld>
            <a:endParaRPr lang="en-US" altLang="zh-TW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56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659C8A-A3E4-4BD4-B0E7-1B7B4CB8B694}" type="slidenum">
              <a:rPr lang="zh-TW" altLang="en-US" smtClean="0"/>
              <a:pPr>
                <a:spcBef>
                  <a:spcPct val="0"/>
                </a:spcBef>
              </a:pPr>
              <a:t>43</a:t>
            </a:fld>
            <a:endParaRPr lang="en-US" altLang="zh-TW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092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DFA652-AC05-49CB-9657-F7B3E0130A90}" type="slidenum">
              <a:rPr lang="zh-TW" altLang="en-US" smtClean="0"/>
              <a:pPr>
                <a:spcBef>
                  <a:spcPct val="0"/>
                </a:spcBef>
              </a:pPr>
              <a:t>44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5610294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4F9C42-91B3-4BC6-B135-B0B5545D63C8}" type="slidenum">
              <a:rPr lang="zh-TW" altLang="en-US" smtClean="0"/>
              <a:pPr>
                <a:spcBef>
                  <a:spcPct val="0"/>
                </a:spcBef>
              </a:pPr>
              <a:t>45</a:t>
            </a:fld>
            <a:endParaRPr lang="en-US" altLang="zh-TW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60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34F234-4301-4F14-8790-33B67344E8C4}" type="slidenum">
              <a:rPr lang="zh-TW" altLang="en-US" smtClean="0"/>
              <a:pPr>
                <a:spcBef>
                  <a:spcPct val="0"/>
                </a:spcBef>
              </a:pPr>
              <a:t>3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702614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3479DD-DE12-4478-A784-8C5564CB8B35}" type="slidenum">
              <a:rPr lang="zh-TW" altLang="en-US" smtClean="0"/>
              <a:pPr>
                <a:spcBef>
                  <a:spcPct val="0"/>
                </a:spcBef>
              </a:pPr>
              <a:t>46</a:t>
            </a:fld>
            <a:endParaRPr lang="en-US" altLang="zh-TW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08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9A7A37-B770-4C3D-8267-575EE7D486C5}" type="slidenum">
              <a:rPr lang="zh-TW" altLang="en-US" smtClean="0"/>
              <a:pPr>
                <a:spcBef>
                  <a:spcPct val="0"/>
                </a:spcBef>
              </a:pPr>
              <a:t>48</a:t>
            </a:fld>
            <a:endParaRPr lang="en-US" altLang="zh-TW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720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D9DDF8-6D2D-4772-991A-8B6D8DB5FA44}" type="slidenum">
              <a:rPr lang="zh-TW" altLang="en-US" smtClean="0"/>
              <a:pPr>
                <a:spcBef>
                  <a:spcPct val="0"/>
                </a:spcBef>
              </a:pPr>
              <a:t>49</a:t>
            </a:fld>
            <a:endParaRPr lang="en-US" altLang="zh-TW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900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0F3015-6B3F-4B1C-98C8-ECF30BFBD2FF}" type="slidenum">
              <a:rPr lang="zh-TW" altLang="en-US" smtClean="0"/>
              <a:pPr>
                <a:spcBef>
                  <a:spcPct val="0"/>
                </a:spcBef>
              </a:pPr>
              <a:t>52</a:t>
            </a:fld>
            <a:endParaRPr lang="en-US" altLang="zh-TW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932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E45A23-F073-4F3C-9E27-46E5FBB2300A}" type="slidenum">
              <a:rPr lang="zh-TW" altLang="en-US" smtClean="0"/>
              <a:pPr>
                <a:spcBef>
                  <a:spcPct val="0"/>
                </a:spcBef>
              </a:pPr>
              <a:t>53</a:t>
            </a:fld>
            <a:endParaRPr lang="en-US" altLang="zh-TW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908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F625D4-EE5E-464C-BF84-649C0EEE75DD}" type="slidenum">
              <a:rPr lang="zh-TW" altLang="en-US" smtClean="0"/>
              <a:pPr>
                <a:spcBef>
                  <a:spcPct val="0"/>
                </a:spcBef>
              </a:pPr>
              <a:t>54</a:t>
            </a:fld>
            <a:endParaRPr lang="en-US" altLang="zh-TW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929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D601C8-4C15-44D3-BFE1-C8F22E52DD60}" type="slidenum">
              <a:rPr lang="zh-TW" altLang="en-US" smtClean="0"/>
              <a:pPr>
                <a:spcBef>
                  <a:spcPct val="0"/>
                </a:spcBef>
              </a:pPr>
              <a:t>55</a:t>
            </a:fld>
            <a:endParaRPr lang="en-US" altLang="zh-TW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49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424232-7E2B-4C4A-9AC9-90A59D42D0CB}" type="slidenum">
              <a:rPr lang="zh-TW" altLang="en-US" smtClean="0"/>
              <a:pPr>
                <a:spcBef>
                  <a:spcPct val="0"/>
                </a:spcBef>
              </a:pPr>
              <a:t>56</a:t>
            </a:fld>
            <a:endParaRPr lang="en-US" altLang="zh-TW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5820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D05183-2C81-4C7E-A267-78B1DBAB3919}" type="slidenum">
              <a:rPr lang="zh-TW" altLang="en-US" smtClean="0"/>
              <a:pPr>
                <a:spcBef>
                  <a:spcPct val="0"/>
                </a:spcBef>
              </a:pPr>
              <a:t>57</a:t>
            </a:fld>
            <a:endParaRPr lang="en-US" altLang="zh-TW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970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E42D65-B1C5-44B5-88F5-9C93B35F5D37}" type="slidenum">
              <a:rPr lang="zh-TW" altLang="en-US" smtClean="0"/>
              <a:pPr>
                <a:spcBef>
                  <a:spcPct val="0"/>
                </a:spcBef>
              </a:pPr>
              <a:t>58</a:t>
            </a:fld>
            <a:endParaRPr lang="en-US" altLang="zh-TW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955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ADB381-A03A-47BB-A4F6-FD8AE9F5E0D1}" type="slidenum">
              <a:rPr lang="zh-TW" altLang="en-US" smtClean="0"/>
              <a:pPr>
                <a:spcBef>
                  <a:spcPct val="0"/>
                </a:spcBef>
              </a:pPr>
              <a:t>4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9796556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DEF8D9-2112-49E7-9F5C-648D93063B5C}" type="slidenum">
              <a:rPr lang="zh-TW" altLang="en-US" smtClean="0"/>
              <a:pPr>
                <a:spcBef>
                  <a:spcPct val="0"/>
                </a:spcBef>
              </a:pPr>
              <a:t>59</a:t>
            </a:fld>
            <a:endParaRPr lang="en-US" altLang="zh-TW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2492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184D2A-C280-4BE9-918E-08D562AED69C}" type="slidenum">
              <a:rPr lang="zh-TW" altLang="en-US" smtClean="0"/>
              <a:pPr>
                <a:spcBef>
                  <a:spcPct val="0"/>
                </a:spcBef>
              </a:pPr>
              <a:t>60</a:t>
            </a:fld>
            <a:endParaRPr lang="en-US" altLang="zh-TW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1882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F2A434-703A-4303-8DC5-FD0086132018}" type="slidenum">
              <a:rPr lang="zh-TW" altLang="en-US" smtClean="0"/>
              <a:pPr>
                <a:spcBef>
                  <a:spcPct val="0"/>
                </a:spcBef>
              </a:pPr>
              <a:t>61</a:t>
            </a:fld>
            <a:endParaRPr lang="en-US" altLang="zh-TW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727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15D86A-6EF5-44CD-A94D-F2A678333463}" type="slidenum">
              <a:rPr lang="zh-TW" altLang="en-US" smtClean="0"/>
              <a:pPr>
                <a:spcBef>
                  <a:spcPct val="0"/>
                </a:spcBef>
              </a:pPr>
              <a:t>62</a:t>
            </a:fld>
            <a:endParaRPr lang="en-US" altLang="zh-TW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9708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461B93-C754-4695-9D02-A35013F60B46}" type="slidenum">
              <a:rPr lang="zh-TW" altLang="en-US" smtClean="0"/>
              <a:pPr>
                <a:spcBef>
                  <a:spcPct val="0"/>
                </a:spcBef>
              </a:pPr>
              <a:t>63</a:t>
            </a:fld>
            <a:endParaRPr lang="en-US" altLang="zh-TW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671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17C352-C9FA-4CB3-9D3F-CA5996CBAE6B}" type="slidenum">
              <a:rPr lang="zh-TW" altLang="en-US" smtClean="0"/>
              <a:pPr>
                <a:spcBef>
                  <a:spcPct val="0"/>
                </a:spcBef>
              </a:pPr>
              <a:t>64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619284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81DE06-EB22-462D-9EB0-6CEF1D358C62}" type="slidenum">
              <a:rPr lang="zh-TW" altLang="en-US" smtClean="0"/>
              <a:pPr>
                <a:spcBef>
                  <a:spcPct val="0"/>
                </a:spcBef>
              </a:pPr>
              <a:t>5</a:t>
            </a:fld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4362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A53DC2-FFC6-4970-A6FF-2F81FE8567B8}" type="slidenum">
              <a:rPr lang="zh-TW" altLang="en-US" smtClean="0"/>
              <a:pPr>
                <a:spcBef>
                  <a:spcPct val="0"/>
                </a:spcBef>
              </a:pPr>
              <a:t>7</a:t>
            </a:fld>
            <a:endParaRPr lang="en-US" altLang="zh-TW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13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CAC264-2313-4448-B8D3-64479F55BB29}" type="slidenum">
              <a:rPr lang="zh-TW" altLang="en-US" smtClean="0"/>
              <a:pPr>
                <a:spcBef>
                  <a:spcPct val="0"/>
                </a:spcBef>
              </a:pPr>
              <a:t>8</a:t>
            </a:fld>
            <a:endParaRPr lang="en-US" altLang="zh-TW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10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F60F05-4C56-4BBA-B931-B4D0994DEA72}" type="slidenum">
              <a:rPr lang="zh-TW" altLang="en-US" smtClean="0"/>
              <a:pPr>
                <a:spcBef>
                  <a:spcPct val="0"/>
                </a:spcBef>
              </a:pPr>
              <a:t>9</a:t>
            </a:fld>
            <a:endParaRPr lang="en-US" altLang="zh-TW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940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65D6D7-55DE-4ABB-B0BF-47B921B9D507}" type="slidenum">
              <a:rPr lang="zh-TW" altLang="en-US" smtClean="0"/>
              <a:pPr>
                <a:spcBef>
                  <a:spcPct val="0"/>
                </a:spcBef>
              </a:pPr>
              <a:t>10</a:t>
            </a:fld>
            <a:endParaRPr lang="en-US" altLang="zh-TW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5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807EC-818F-44D4-842F-9FD0F32497D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1627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5EDC7-B17B-4962-B56B-4E95C8EBD91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769062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4000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D34F-A3BE-4F03-AEBA-E04FD788206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7956042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26F69-0B67-4C76-BF19-574D610348F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552105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C8961-2512-4B07-8F93-2139C912074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85375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10CD9-6AF0-4135-A8B4-401C636665A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604783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91025-E2A0-4FAB-8507-A7150B09D52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183837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EC9D8-1B24-43E7-97F2-9393756C91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524312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CD2A9-A6EA-49BA-B9EB-8ACEF7E0191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392937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35F054F-C39B-4B6E-A0B9-513408FBEEF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482990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36C8-E9A1-4915-A18A-6C55143A3B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870075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7FB619E-05A6-4A98-A10A-199A91C4BBF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65" r:id="rId2"/>
    <p:sldLayoutId id="2147483771" r:id="rId3"/>
    <p:sldLayoutId id="2147483766" r:id="rId4"/>
    <p:sldLayoutId id="2147483767" r:id="rId5"/>
    <p:sldLayoutId id="2147483768" r:id="rId6"/>
    <p:sldLayoutId id="2147483772" r:id="rId7"/>
    <p:sldLayoutId id="2147483773" r:id="rId8"/>
    <p:sldLayoutId id="2147483774" r:id="rId9"/>
    <p:sldLayoutId id="2147483769" r:id="rId10"/>
    <p:sldLayoutId id="2147483775" r:id="rId1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13.jpeg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662113" y="1016000"/>
            <a:ext cx="527208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b="1" u="none">
                <a:solidFill>
                  <a:srgbClr val="FFCC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第七課</a:t>
            </a:r>
          </a:p>
          <a:p>
            <a:pPr eaLnBrk="1" hangingPunct="1"/>
            <a:endParaRPr lang="zh-TW" altLang="en-US" sz="8000" b="1" u="none">
              <a:solidFill>
                <a:srgbClr val="FFCC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/>
            <a:r>
              <a:rPr lang="zh-TW" altLang="en-US" sz="8000" b="1" u="none">
                <a:solidFill>
                  <a:srgbClr val="FFCC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短期運動營</a:t>
            </a:r>
          </a:p>
        </p:txBody>
      </p:sp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55A700-0566-4409-9B09-D37817573148}" type="slidenum">
              <a:rPr lang="zh-TW" altLang="en-US" sz="1400" smtClean="0"/>
              <a:pPr/>
              <a:t>1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1679575" y="517525"/>
            <a:ext cx="2646363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>
                <a:solidFill>
                  <a:srgbClr val="002060"/>
                </a:solidFill>
                <a:latin typeface="華康標楷W5注音" pitchFamily="66" charset="-120"/>
                <a:ea typeface="華康標楷W5注音" pitchFamily="66" charset="-120"/>
              </a:rPr>
              <a:t>投手</a:t>
            </a:r>
            <a:endParaRPr lang="en-US" altLang="zh-TW" sz="9600" u="none">
              <a:solidFill>
                <a:srgbClr val="00206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2150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BB9D1E-A68E-46F0-B355-307F2977DA85}" type="slidenum">
              <a:rPr lang="zh-TW" altLang="en-US" sz="1400" smtClean="0"/>
              <a:pPr/>
              <a:t>10</a:t>
            </a:fld>
            <a:endParaRPr lang="en-US" altLang="zh-TW" sz="1400" smtClean="0"/>
          </a:p>
        </p:txBody>
      </p:sp>
      <p:pic>
        <p:nvPicPr>
          <p:cNvPr id="2150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301750"/>
            <a:ext cx="3913188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2476500"/>
            <a:ext cx="3311525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720DD-C44D-42C5-8282-37CE680347BD}" type="slidenum">
              <a:rPr lang="zh-TW" altLang="en-US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23555" name="AutoShape 2" descr="勇士克莱汤普森投篮姿势，克莱投篮动作确实很标准，投篮基本不费力- 球迷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355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431800"/>
            <a:ext cx="4438650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文本框 4"/>
          <p:cNvSpPr txBox="1">
            <a:spLocks noChangeArrowheads="1"/>
          </p:cNvSpPr>
          <p:nvPr/>
        </p:nvSpPr>
        <p:spPr bwMode="auto">
          <a:xfrm>
            <a:off x="5881688" y="2019300"/>
            <a:ext cx="27162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6000" u="none">
                <a:solidFill>
                  <a:srgbClr val="0070C0"/>
                </a:solidFill>
              </a:rPr>
              <a:t>投  篮</a:t>
            </a:r>
            <a:endParaRPr lang="en-US" altLang="zh-CN" sz="6000" u="none">
              <a:solidFill>
                <a:srgbClr val="0070C0"/>
              </a:solidFill>
            </a:endParaRPr>
          </a:p>
          <a:p>
            <a:endParaRPr lang="en-US" altLang="en-US" sz="6000" u="none">
              <a:solidFill>
                <a:srgbClr val="0070C0"/>
              </a:solidFill>
            </a:endParaRPr>
          </a:p>
          <a:p>
            <a:r>
              <a:rPr lang="zh-TW" altLang="en-US" sz="6000" u="none">
                <a:solidFill>
                  <a:srgbClr val="C00000"/>
                </a:solidFill>
                <a:latin typeface="inherit"/>
              </a:rPr>
              <a:t>投 籃</a:t>
            </a:r>
            <a:r>
              <a:rPr lang="zh-TW" altLang="en-US" sz="6000" u="none">
                <a:solidFill>
                  <a:srgbClr val="C00000"/>
                </a:solidFill>
              </a:rPr>
              <a:t> </a:t>
            </a:r>
          </a:p>
          <a:p>
            <a:endParaRPr lang="en-US" altLang="en-US" sz="6000" u="none">
              <a:solidFill>
                <a:srgbClr val="0070C0"/>
              </a:solidFill>
            </a:endParaRPr>
          </a:p>
        </p:txBody>
      </p:sp>
      <p:sp>
        <p:nvSpPr>
          <p:cNvPr id="23558" name="Rectangle 3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DAC960-E106-43FE-9900-D392B38116A9}" type="slidenum">
              <a:rPr lang="zh-TW" altLang="en-US" smtClean="0"/>
              <a:pPr>
                <a:defRPr/>
              </a:pPr>
              <a:t>12</a:t>
            </a:fld>
            <a:endParaRPr lang="en-US" altLang="zh-TW"/>
          </a:p>
        </p:txBody>
      </p:sp>
      <p:pic>
        <p:nvPicPr>
          <p:cNvPr id="24579" name="Picture 2" descr="人生就像一只储蓄罐，你投入的每一份努力，都会在未来的某一天，回馈于你。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749300"/>
            <a:ext cx="31051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AutoShape 4" descr="投入」的英文怎麼說？ - 中英物語ChToEn 知道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4581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600075"/>
            <a:ext cx="328295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文本框 4"/>
          <p:cNvSpPr txBox="1">
            <a:spLocks noChangeArrowheads="1"/>
          </p:cNvSpPr>
          <p:nvPr/>
        </p:nvSpPr>
        <p:spPr bwMode="auto">
          <a:xfrm>
            <a:off x="5700713" y="4908550"/>
            <a:ext cx="1724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6000" u="none"/>
              <a:t>投入</a:t>
            </a:r>
            <a:endParaRPr lang="en-US" altLang="en-US" sz="6000" u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04095C-F6CC-4422-9DD5-D0F98ABA67DD}" type="slidenum">
              <a:rPr lang="zh-TW" altLang="en-US" sz="1400" smtClean="0"/>
              <a:pPr/>
              <a:t>13</a:t>
            </a:fld>
            <a:endParaRPr lang="en-US" altLang="zh-TW" sz="1400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93713"/>
            <a:ext cx="8746510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文本框 1"/>
          <p:cNvSpPr txBox="1">
            <a:spLocks noChangeArrowheads="1"/>
          </p:cNvSpPr>
          <p:nvPr/>
        </p:nvSpPr>
        <p:spPr bwMode="auto">
          <a:xfrm>
            <a:off x="1501775" y="4416425"/>
            <a:ext cx="78787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u="none">
                <a:solidFill>
                  <a:srgbClr val="0070C0"/>
                </a:solidFill>
              </a:rPr>
              <a:t>听说红队的投手很棒。</a:t>
            </a:r>
            <a:endParaRPr lang="en-US" altLang="zh-CN" sz="4000" u="none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4000" u="none">
                <a:solidFill>
                  <a:srgbClr val="0070C0"/>
                </a:solidFill>
              </a:rPr>
              <a:t>对！他很会投球，并且很会接球。</a:t>
            </a:r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587375" y="4818063"/>
            <a:ext cx="65405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右箭头 3"/>
          <p:cNvSpPr/>
          <p:nvPr/>
        </p:nvSpPr>
        <p:spPr>
          <a:xfrm>
            <a:off x="587375" y="5718175"/>
            <a:ext cx="641350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50000">
              <a:schemeClr val="bg1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42888" y="3787775"/>
            <a:ext cx="8778875" cy="2066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圆角矩形 1"/>
          <p:cNvSpPr/>
          <p:nvPr/>
        </p:nvSpPr>
        <p:spPr>
          <a:xfrm>
            <a:off x="242888" y="400050"/>
            <a:ext cx="8628062" cy="3106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242888" y="400050"/>
            <a:ext cx="2441575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頭：</a:t>
            </a:r>
          </a:p>
        </p:txBody>
      </p:sp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2774950" y="469900"/>
            <a:ext cx="53149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抬頭、頭痛</a:t>
            </a:r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242888" y="3957638"/>
            <a:ext cx="26225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投：</a:t>
            </a: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2590800" y="3940175"/>
            <a:ext cx="62801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u="none"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投手、投球</a:t>
            </a:r>
          </a:p>
        </p:txBody>
      </p:sp>
      <p:sp>
        <p:nvSpPr>
          <p:cNvPr id="2765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EB19AF-4E9E-4214-ACB8-87DFA7CADEE2}" type="slidenum">
              <a:rPr lang="zh-TW" altLang="en-US" sz="1400" smtClean="0"/>
              <a:pPr/>
              <a:t>14</a:t>
            </a:fld>
            <a:endParaRPr lang="en-US" altLang="zh-TW" sz="1400" smtClean="0"/>
          </a:p>
        </p:txBody>
      </p:sp>
      <p:sp>
        <p:nvSpPr>
          <p:cNvPr id="27657" name="文本框 1"/>
          <p:cNvSpPr txBox="1">
            <a:spLocks noChangeArrowheads="1"/>
          </p:cNvSpPr>
          <p:nvPr/>
        </p:nvSpPr>
        <p:spPr bwMode="auto">
          <a:xfrm>
            <a:off x="436563" y="2074863"/>
            <a:ext cx="769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7200" b="1" u="none">
                <a:solidFill>
                  <a:srgbClr val="0070C0"/>
                </a:solidFill>
              </a:rPr>
              <a:t>头  ：抬头 、头痛</a:t>
            </a:r>
            <a:endParaRPr lang="en-US" altLang="en-US" sz="7200" b="1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4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8" grpId="0"/>
      <p:bldP spid="244739" grpId="0"/>
      <p:bldP spid="244740" grpId="0"/>
      <p:bldP spid="2447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3CAA-C1EB-4980-A4AE-383B86249008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  <p:pic>
        <p:nvPicPr>
          <p:cNvPr id="29699" name="Picture 2" descr="投》字的笔顺（笔画顺序）动画汉字投怎么写，投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852488"/>
            <a:ext cx="4838700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ED5894-B00E-44CE-BA13-DFE352B0B9FC}" type="slidenum">
              <a:rPr lang="zh-TW" altLang="en-US" sz="1400" smtClean="0"/>
              <a:pPr/>
              <a:t>16</a:t>
            </a:fld>
            <a:endParaRPr lang="en-US" altLang="zh-TW" sz="1400" smtClean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754063" y="4354512"/>
            <a:ext cx="4232275" cy="987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5400" dirty="0" smtClean="0">
                <a:solidFill>
                  <a:srgbClr val="FF0000"/>
                </a:solidFill>
                <a:ea typeface="DFKai-SB" panose="03000509000000000000" pitchFamily="65" charset="-120"/>
              </a:rPr>
              <a:t>人</a:t>
            </a:r>
            <a:r>
              <a:rPr lang="zh-TW" altLang="en-US" sz="5400" dirty="0" smtClean="0">
                <a:ea typeface="DFKai-SB" panose="03000509000000000000" pitchFamily="65" charset="-120"/>
              </a:rPr>
              <a:t>部</a:t>
            </a: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4724400" y="444500"/>
            <a:ext cx="4052888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7200" u="none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傳球</a:t>
            </a:r>
            <a:endParaRPr lang="en-US" altLang="zh-TW" sz="7200" u="none">
              <a:solidFill>
                <a:srgbClr val="C00000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sz="7200" u="none">
                <a:solidFill>
                  <a:srgbClr val="C00000"/>
                </a:solidFill>
                <a:latin typeface="華康標楷W5破音一" pitchFamily="66" charset="-120"/>
                <a:ea typeface="華康標楷W5注音" pitchFamily="66" charset="-120"/>
              </a:rPr>
              <a:t>      </a:t>
            </a:r>
            <a:r>
              <a:rPr lang="zh-CN" altLang="en-US" sz="7200" u="none">
                <a:solidFill>
                  <a:srgbClr val="0070C0"/>
                </a:solidFill>
                <a:latin typeface="華康標楷W5破音一" pitchFamily="66" charset="-120"/>
                <a:ea typeface="華康標楷W5注音" pitchFamily="66" charset="-120"/>
              </a:rPr>
              <a:t>传球</a:t>
            </a:r>
            <a:endParaRPr lang="zh-TW" altLang="en-US" sz="7200" u="none">
              <a:solidFill>
                <a:srgbClr val="0070C0"/>
              </a:solidFill>
              <a:latin typeface="華康標楷W5破音一" pitchFamily="66" charset="-120"/>
              <a:ea typeface="華康標楷W5破音一" pitchFamily="66" charset="-120"/>
            </a:endParaRPr>
          </a:p>
        </p:txBody>
      </p:sp>
      <p:sp>
        <p:nvSpPr>
          <p:cNvPr id="185349" name="Rectangle 5"/>
          <p:cNvSpPr>
            <a:spLocks noChangeArrowheads="1"/>
          </p:cNvSpPr>
          <p:nvPr/>
        </p:nvSpPr>
        <p:spPr bwMode="auto">
          <a:xfrm>
            <a:off x="754063" y="1470025"/>
            <a:ext cx="185102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1" lang="zh-TW" altLang="en-US" sz="13000" u="none">
                <a:solidFill>
                  <a:srgbClr val="FF0000"/>
                </a:solidFill>
                <a:latin typeface="Comic Sans MS" panose="030F0702030302020204" pitchFamily="66" charset="0"/>
                <a:ea typeface="華康寬注音(標楷W5)" pitchFamily="66" charset="-120"/>
              </a:rPr>
              <a:t>傳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 rot="1759544">
            <a:off x="5872163" y="758825"/>
            <a:ext cx="21082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TW" sz="10000" u="none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28725" y="579438"/>
            <a:ext cx="4381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7200" u="none"/>
              <a:t> </a:t>
            </a:r>
            <a:endParaRPr lang="zh-TW" altLang="en-US" sz="7200" u="none"/>
          </a:p>
        </p:txBody>
      </p:sp>
      <p:sp>
        <p:nvSpPr>
          <p:cNvPr id="30728" name="Rectangle 3"/>
          <p:cNvSpPr>
            <a:spLocks noChangeArrowheads="1"/>
          </p:cNvSpPr>
          <p:nvPr/>
        </p:nvSpPr>
        <p:spPr bwMode="auto">
          <a:xfrm>
            <a:off x="754063" y="579438"/>
            <a:ext cx="23447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chuán</a:t>
            </a:r>
            <a:r>
              <a:rPr lang="en-US" altLang="en-US"/>
              <a:t> </a:t>
            </a:r>
          </a:p>
        </p:txBody>
      </p:sp>
      <p:pic>
        <p:nvPicPr>
          <p:cNvPr id="3072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3348038"/>
            <a:ext cx="3668712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0" name="文本框 1"/>
          <p:cNvSpPr txBox="1">
            <a:spLocks noChangeArrowheads="1"/>
          </p:cNvSpPr>
          <p:nvPr/>
        </p:nvSpPr>
        <p:spPr bwMode="auto">
          <a:xfrm>
            <a:off x="2785470" y="2736383"/>
            <a:ext cx="14160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9600" u="none">
                <a:solidFill>
                  <a:srgbClr val="0070C0"/>
                </a:solidFill>
              </a:rPr>
              <a:t>传</a:t>
            </a:r>
            <a:endParaRPr lang="en-US" altLang="en-US" sz="9600" u="none">
              <a:solidFill>
                <a:srgbClr val="0070C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8949" y="5488314"/>
            <a:ext cx="41633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u="none" dirty="0" smtClean="0">
                <a:solidFill>
                  <a:srgbClr val="0070C0"/>
                </a:solidFill>
              </a:rPr>
              <a:t>你把那本书传给我好吗？</a:t>
            </a:r>
            <a:endParaRPr lang="en-US" altLang="zh-CN" sz="2800" u="none" dirty="0" smtClean="0">
              <a:solidFill>
                <a:srgbClr val="0070C0"/>
              </a:solidFill>
            </a:endParaRPr>
          </a:p>
          <a:p>
            <a:r>
              <a:rPr lang="zh-TW" altLang="en-US" sz="2800" u="none" dirty="0">
                <a:solidFill>
                  <a:srgbClr val="FF0000"/>
                </a:solidFill>
                <a:latin typeface="inherit"/>
              </a:rPr>
              <a:t>你把那本書傳給我好嗎？</a:t>
            </a:r>
            <a:r>
              <a:rPr lang="zh-TW" altLang="en-US" sz="1050" u="none" dirty="0">
                <a:solidFill>
                  <a:srgbClr val="FF0000"/>
                </a:solidFill>
              </a:rPr>
              <a:t> </a:t>
            </a:r>
            <a:endParaRPr lang="zh-TW" altLang="en-US" sz="2800" u="none" dirty="0">
              <a:solidFill>
                <a:srgbClr val="FF0000"/>
              </a:solidFill>
            </a:endParaRPr>
          </a:p>
          <a:p>
            <a:endParaRPr lang="en-US" sz="2800" u="none" dirty="0"/>
          </a:p>
        </p:txBody>
      </p:sp>
      <p:pic>
        <p:nvPicPr>
          <p:cNvPr id="3" name="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7538" y="4543424"/>
            <a:ext cx="609600" cy="6096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5347" grpId="0" build="p"/>
      <p:bldP spid="185348" grpId="0"/>
      <p:bldP spid="1853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8AB573-744A-4E61-8EE1-7C891E6C6B3D}" type="slidenum">
              <a:rPr lang="zh-TW" altLang="en-US" sz="1400" smtClean="0"/>
              <a:pPr/>
              <a:t>17</a:t>
            </a:fld>
            <a:endParaRPr lang="en-US" altLang="zh-TW" sz="1400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65150"/>
            <a:ext cx="8372475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150813"/>
            <a:ext cx="1731962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文本框 1"/>
          <p:cNvSpPr txBox="1">
            <a:spLocks noChangeArrowheads="1"/>
          </p:cNvSpPr>
          <p:nvPr/>
        </p:nvSpPr>
        <p:spPr bwMode="auto">
          <a:xfrm>
            <a:off x="1843088" y="3970338"/>
            <a:ext cx="71596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u="none">
                <a:solidFill>
                  <a:srgbClr val="0070C0"/>
                </a:solidFill>
              </a:rPr>
              <a:t>请前排的同学，把讲义传到后面去。</a:t>
            </a:r>
            <a:endParaRPr lang="en-US" altLang="zh-CN" sz="3200" u="none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u="none">
                <a:solidFill>
                  <a:srgbClr val="0070C0"/>
                </a:solidFill>
              </a:rPr>
              <a:t>老师，我可以用传真的方式交报告吗？</a:t>
            </a:r>
            <a:endParaRPr lang="en-US" altLang="zh-CN" sz="3200" u="none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u="none">
                <a:solidFill>
                  <a:srgbClr val="0070C0"/>
                </a:solidFill>
              </a:rPr>
              <a:t>可以。你们也可以发电邮给我。</a:t>
            </a:r>
            <a:endParaRPr lang="en-US" altLang="en-US" sz="3200" u="none">
              <a:solidFill>
                <a:srgbClr val="0070C0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928688" y="4306888"/>
            <a:ext cx="722312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右箭头 3"/>
          <p:cNvSpPr/>
          <p:nvPr/>
        </p:nvSpPr>
        <p:spPr>
          <a:xfrm>
            <a:off x="928688" y="5057775"/>
            <a:ext cx="681037" cy="361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右箭头 4"/>
          <p:cNvSpPr/>
          <p:nvPr/>
        </p:nvSpPr>
        <p:spPr>
          <a:xfrm>
            <a:off x="887413" y="5649913"/>
            <a:ext cx="722312" cy="328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612522" y="1081088"/>
            <a:ext cx="273504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 dirty="0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傳 說</a:t>
            </a:r>
            <a:endParaRPr lang="en-US" altLang="zh-TW" sz="8800" u="none" dirty="0">
              <a:solidFill>
                <a:srgbClr val="C00000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eaLnBrk="1" hangingPunct="1"/>
            <a:endParaRPr lang="en-US" altLang="zh-CN" sz="8800" u="none" dirty="0" smtClean="0">
              <a:solidFill>
                <a:srgbClr val="0070C0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eaLnBrk="1" hangingPunct="1"/>
            <a:r>
              <a:rPr lang="zh-CN" altLang="en-US" sz="8800" u="none" dirty="0" smtClean="0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传 </a:t>
            </a:r>
            <a:r>
              <a:rPr lang="zh-CN" altLang="en-US" sz="8800" u="none" dirty="0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说</a:t>
            </a:r>
            <a:endParaRPr lang="en-US" altLang="zh-TW" sz="8800" u="none" dirty="0">
              <a:solidFill>
                <a:srgbClr val="0070C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196850"/>
            <a:ext cx="4657725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E69C28-B958-49B7-8522-6678A77E896C}" type="slidenum">
              <a:rPr lang="zh-TW" altLang="en-US" sz="1400" smtClean="0"/>
              <a:pPr/>
              <a:t>18</a:t>
            </a:fld>
            <a:endParaRPr lang="en-US" altLang="zh-TW" sz="140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84672"/>
            <a:ext cx="28854" cy="8785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07598" y="561449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u="none" dirty="0">
                <a:solidFill>
                  <a:srgbClr val="202124"/>
                </a:solidFill>
                <a:latin typeface="inherit"/>
              </a:rPr>
              <a:t>legend</a:t>
            </a:r>
            <a:endParaRPr lang="en-US" altLang="zh-TW" u="none" dirty="0">
              <a:solidFill>
                <a:srgbClr val="C0000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397750" y="6391275"/>
            <a:ext cx="984250" cy="365125"/>
          </a:xfrm>
        </p:spPr>
        <p:txBody>
          <a:bodyPr/>
          <a:lstStyle/>
          <a:p>
            <a:pPr>
              <a:defRPr/>
            </a:pPr>
            <a:fld id="{21111A09-8B17-45DC-AC50-E6B82313B2BD}" type="slidenum">
              <a:rPr lang="zh-TW" altLang="en-US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36867" name="文本框 2"/>
          <p:cNvSpPr txBox="1">
            <a:spLocks noChangeArrowheads="1"/>
          </p:cNvSpPr>
          <p:nvPr/>
        </p:nvSpPr>
        <p:spPr bwMode="auto">
          <a:xfrm>
            <a:off x="1828800" y="5308600"/>
            <a:ext cx="3505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自传    </a:t>
            </a:r>
            <a:r>
              <a:rPr lang="zh-TW" altLang="en-US" sz="4800" u="none">
                <a:solidFill>
                  <a:srgbClr val="C00000"/>
                </a:solidFill>
                <a:latin typeface="inherit"/>
              </a:rPr>
              <a:t>自傳</a:t>
            </a:r>
            <a:r>
              <a:rPr lang="zh-TW" altLang="en-US" sz="4800" u="none">
                <a:solidFill>
                  <a:srgbClr val="C00000"/>
                </a:solidFill>
              </a:rPr>
              <a:t> </a:t>
            </a:r>
          </a:p>
          <a:p>
            <a:r>
              <a:rPr lang="zh-CN" altLang="en-US" sz="4800" u="none">
                <a:solidFill>
                  <a:srgbClr val="0070C0"/>
                </a:solidFill>
              </a:rPr>
              <a:t>  </a:t>
            </a:r>
            <a:r>
              <a:rPr lang="en-US" altLang="en-US" sz="3200" u="none">
                <a:solidFill>
                  <a:srgbClr val="202124"/>
                </a:solidFill>
                <a:latin typeface="inherit"/>
              </a:rPr>
              <a:t>biography</a:t>
            </a:r>
            <a:endParaRPr lang="en-US" altLang="en-US" sz="3200" u="none">
              <a:solidFill>
                <a:srgbClr val="0070C0"/>
              </a:solidFill>
            </a:endParaRPr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0" y="184150"/>
            <a:ext cx="28575" cy="889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00"/>
              <a:t> </a:t>
            </a:r>
            <a:endParaRPr lang="en-US" altLang="en-US"/>
          </a:p>
        </p:txBody>
      </p:sp>
      <p:pic>
        <p:nvPicPr>
          <p:cNvPr id="36870" name="Picture 4" descr="十本外国名人自传书籍排行榜-玩物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3" t="5063" r="12413" b="4153"/>
          <a:stretch>
            <a:fillRect/>
          </a:stretch>
        </p:blipFill>
        <p:spPr bwMode="auto">
          <a:xfrm>
            <a:off x="660400" y="655638"/>
            <a:ext cx="29210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 descr="头条问答- 名人自传应该多看看吗，有何好处？(29个回答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1643" r="3481" b="1747"/>
          <a:stretch>
            <a:fillRect/>
          </a:stretch>
        </p:blipFill>
        <p:spPr bwMode="auto">
          <a:xfrm>
            <a:off x="4681538" y="1689100"/>
            <a:ext cx="33972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41275"/>
            <a:ext cx="7593013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5289550"/>
            <a:ext cx="75930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C634FC-2D2F-4F54-8465-EA47134B7C3C}" type="slidenum">
              <a:rPr lang="zh-TW" altLang="en-US" sz="1400" smtClean="0"/>
              <a:pPr/>
              <a:t>2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E2767-972E-4E12-BE56-E5C1B0C8AF78}" type="slidenum">
              <a:rPr lang="zh-TW" altLang="en-US" smtClean="0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37891" name="文本框 2"/>
          <p:cNvSpPr txBox="1">
            <a:spLocks noChangeArrowheads="1"/>
          </p:cNvSpPr>
          <p:nvPr/>
        </p:nvSpPr>
        <p:spPr bwMode="auto">
          <a:xfrm>
            <a:off x="668338" y="4711700"/>
            <a:ext cx="31623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言传身教   </a:t>
            </a:r>
            <a:endParaRPr lang="en-US" altLang="zh-CN" sz="4800" u="none">
              <a:solidFill>
                <a:srgbClr val="0070C0"/>
              </a:solidFill>
            </a:endParaRPr>
          </a:p>
          <a:p>
            <a:r>
              <a:rPr lang="zh-CN" altLang="en-US" sz="4800" u="none">
                <a:solidFill>
                  <a:srgbClr val="0070C0"/>
                </a:solidFill>
              </a:rPr>
              <a:t> </a:t>
            </a:r>
            <a:r>
              <a:rPr lang="zh-TW" altLang="en-US" sz="4800" u="none">
                <a:solidFill>
                  <a:srgbClr val="C00000"/>
                </a:solidFill>
                <a:latin typeface="inherit"/>
              </a:rPr>
              <a:t>言傳身教</a:t>
            </a:r>
            <a:r>
              <a:rPr lang="zh-TW" altLang="en-US" sz="4800" u="none">
                <a:solidFill>
                  <a:srgbClr val="C00000"/>
                </a:solidFill>
              </a:rPr>
              <a:t> </a:t>
            </a:r>
          </a:p>
          <a:p>
            <a:r>
              <a:rPr lang="zh-CN" altLang="en-US" sz="4800" u="none"/>
              <a:t> </a:t>
            </a:r>
            <a:endParaRPr lang="en-US" altLang="en-US" sz="4800" u="none"/>
          </a:p>
        </p:txBody>
      </p:sp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pic>
        <p:nvPicPr>
          <p:cNvPr id="37893" name="Picture 3" descr="言传身教的意思及故事- 成语栏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2319" r="19592" b="2475"/>
          <a:stretch>
            <a:fillRect/>
          </a:stretch>
        </p:blipFill>
        <p:spPr bwMode="auto">
          <a:xfrm>
            <a:off x="968375" y="885825"/>
            <a:ext cx="35496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 descr="做个言行一致的父母，在要求孩子前，先想一想我们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" r="7883"/>
          <a:stretch>
            <a:fillRect/>
          </a:stretch>
        </p:blipFill>
        <p:spPr bwMode="auto">
          <a:xfrm>
            <a:off x="4946650" y="349250"/>
            <a:ext cx="37607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育学园_言传身教——你给宝宝的影响比想象中的还要多_早教知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121025"/>
            <a:ext cx="384175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FCD2A9-A6EA-49BA-B9EB-8ACEF7E01913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</p:txBody>
      </p:sp>
      <p:pic>
        <p:nvPicPr>
          <p:cNvPr id="2050" name="Picture 2" descr="传递爱心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2" y="612231"/>
            <a:ext cx="3972115" cy="260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传递图片-传递素材-传递插画-摄图新视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58" y="3097070"/>
            <a:ext cx="4000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接力棒图片免费下载_接力棒素材_接力棒模板-新图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3" y="3607415"/>
            <a:ext cx="3758876" cy="251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554638" y="450376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u="none" dirty="0">
                <a:solidFill>
                  <a:srgbClr val="0070C0"/>
                </a:solidFill>
              </a:rPr>
              <a:t>传递</a:t>
            </a:r>
            <a:endParaRPr lang="en-US" sz="7200" u="none" dirty="0">
              <a:solidFill>
                <a:srgbClr val="0070C0"/>
              </a:solidFill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36617" y="1916918"/>
            <a:ext cx="19367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6000" u="none" dirty="0">
                <a:solidFill>
                  <a:srgbClr val="FF0000"/>
                </a:solidFill>
                <a:latin typeface="inherit"/>
              </a:rPr>
              <a:t>傳遞</a:t>
            </a:r>
            <a:r>
              <a:rPr lang="zh-TW" altLang="en-US" sz="6000" u="non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00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8BD162-A692-4BB3-B908-98040E435882}" type="slidenum">
              <a:rPr lang="zh-TW" altLang="en-US" smtClean="0"/>
              <a:pPr>
                <a:defRPr/>
              </a:pPr>
              <a:t>22</a:t>
            </a:fld>
            <a:endParaRPr lang="en-US" altLang="zh-TW"/>
          </a:p>
        </p:txBody>
      </p:sp>
      <p:pic>
        <p:nvPicPr>
          <p:cNvPr id="38915" name="Picture 2" descr="传》字的笔画顺序GIF动画演示，《传》字的笔顺PNG位图分步演示，教你规范写《传》字- 学海荡舟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35000"/>
            <a:ext cx="4005262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傳》字的笔顺（笔画顺序）动画汉字傳怎么写，傳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2271713"/>
            <a:ext cx="39116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FF99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962025" y="1644650"/>
            <a:ext cx="1851025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3000" u="none">
                <a:ea typeface="華康標楷體" pitchFamily="65" charset="-120"/>
              </a:rPr>
              <a:t>接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99306" y="4006850"/>
            <a:ext cx="10048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3200" u="none" dirty="0">
                <a:solidFill>
                  <a:srgbClr val="FF0000"/>
                </a:solidFill>
                <a:ea typeface="華康楷書體W5" pitchFamily="49" charset="-120"/>
              </a:rPr>
              <a:t>手</a:t>
            </a:r>
            <a:r>
              <a:rPr lang="zh-TW" altLang="en-US" sz="3200" u="none" dirty="0">
                <a:ea typeface="華康楷書體W5" pitchFamily="49" charset="-120"/>
              </a:rPr>
              <a:t>部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189538" y="600075"/>
            <a:ext cx="22352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002060"/>
                </a:solidFill>
                <a:ea typeface="華康標楷W5注音" pitchFamily="66" charset="-120"/>
              </a:rPr>
              <a:t>接球</a:t>
            </a:r>
            <a:endParaRPr lang="en-US" altLang="zh-TW" sz="8000" u="none">
              <a:solidFill>
                <a:srgbClr val="002060"/>
              </a:solidFill>
              <a:ea typeface="華康標楷W5注音" pitchFamily="66" charset="-120"/>
            </a:endParaRP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-155871" y="4995863"/>
            <a:ext cx="487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3200" u="none" dirty="0">
                <a:solidFill>
                  <a:srgbClr val="0070C0"/>
                </a:solidFill>
                <a:ea typeface="華康標楷W5注音" pitchFamily="66" charset="-120"/>
              </a:rPr>
              <a:t>爸</a:t>
            </a:r>
            <a:r>
              <a:rPr lang="zh-CN" altLang="en-US" sz="3200" u="none" dirty="0" smtClean="0">
                <a:solidFill>
                  <a:srgbClr val="0070C0"/>
                </a:solidFill>
                <a:ea typeface="華康標楷W5注音" pitchFamily="66" charset="-120"/>
              </a:rPr>
              <a:t>爸去机场接奶奶了？</a:t>
            </a:r>
            <a:endParaRPr lang="en-US" altLang="zh-CN" sz="3200" u="none" dirty="0" smtClean="0">
              <a:solidFill>
                <a:srgbClr val="0070C0"/>
              </a:solidFill>
              <a:ea typeface="華康標楷W5注音" pitchFamily="66" charset="-120"/>
            </a:endParaRPr>
          </a:p>
          <a:p>
            <a:pPr algn="ctr" eaLnBrk="1" hangingPunct="1"/>
            <a:r>
              <a:rPr lang="zh-TW" altLang="en-US" sz="3200" u="none" dirty="0">
                <a:solidFill>
                  <a:srgbClr val="FF0000"/>
                </a:solidFill>
                <a:latin typeface="inherit"/>
              </a:rPr>
              <a:t>爸爸去機場接奶奶了？</a:t>
            </a:r>
            <a:r>
              <a:rPr lang="zh-TW" altLang="en-US" sz="1100" u="none" dirty="0">
                <a:solidFill>
                  <a:srgbClr val="FF0000"/>
                </a:solidFill>
              </a:rPr>
              <a:t> </a:t>
            </a:r>
            <a:endParaRPr lang="zh-TW" altLang="en-US" sz="3200" u="none" dirty="0">
              <a:solidFill>
                <a:srgbClr val="FF0000"/>
              </a:solidFill>
            </a:endParaRPr>
          </a:p>
          <a:p>
            <a:pPr algn="ctr" eaLnBrk="1" hangingPunct="1"/>
            <a:endParaRPr lang="zh-TW" altLang="en-US" sz="3200" u="none" dirty="0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3994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B7B1AD-A4AB-4718-985B-8F3E72F05DE3}" type="slidenum">
              <a:rPr lang="zh-TW" altLang="en-US" sz="1400" smtClean="0"/>
              <a:pPr/>
              <a:t>23</a:t>
            </a:fld>
            <a:endParaRPr lang="en-US" altLang="zh-TW" sz="1400" smtClean="0"/>
          </a:p>
        </p:txBody>
      </p:sp>
      <p:sp>
        <p:nvSpPr>
          <p:cNvPr id="39943" name="Rectangle 3"/>
          <p:cNvSpPr>
            <a:spLocks noChangeArrowheads="1"/>
          </p:cNvSpPr>
          <p:nvPr/>
        </p:nvSpPr>
        <p:spPr bwMode="auto">
          <a:xfrm>
            <a:off x="1301750" y="752475"/>
            <a:ext cx="11699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jiē </a:t>
            </a:r>
          </a:p>
        </p:txBody>
      </p:sp>
      <p:pic>
        <p:nvPicPr>
          <p:cNvPr id="3994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328863"/>
            <a:ext cx="3581400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接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7688" y="3850482"/>
            <a:ext cx="609600" cy="6096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02" grpId="0"/>
      <p:bldP spid="25604" grpId="0"/>
      <p:bldP spid="2560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4F9196-D68C-4A90-BCC6-777C9BD88E4B}" type="slidenum">
              <a:rPr lang="zh-TW" altLang="en-US" sz="1400" smtClean="0"/>
              <a:pPr/>
              <a:t>24</a:t>
            </a:fld>
            <a:endParaRPr lang="en-US" altLang="zh-TW" sz="1400" smtClean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341313"/>
            <a:ext cx="8801100" cy="391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文本框 1"/>
          <p:cNvSpPr txBox="1">
            <a:spLocks noChangeArrowheads="1"/>
          </p:cNvSpPr>
          <p:nvPr/>
        </p:nvSpPr>
        <p:spPr bwMode="auto">
          <a:xfrm flipH="1">
            <a:off x="1119188" y="4408488"/>
            <a:ext cx="85979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800" u="none">
                <a:solidFill>
                  <a:srgbClr val="0070C0"/>
                </a:solidFill>
              </a:rPr>
              <a:t>刚刚接到奶奶的电话，她明天六点整到机场。</a:t>
            </a:r>
            <a:endParaRPr lang="en-US" altLang="zh-CN" sz="2800" u="none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800" u="none">
                <a:solidFill>
                  <a:srgbClr val="0070C0"/>
                </a:solidFill>
              </a:rPr>
              <a:t>明天我先去学校接你，然后我们再去机场接奶奶。</a:t>
            </a:r>
            <a:endParaRPr lang="en-US" altLang="en-US" sz="2800" u="none">
              <a:solidFill>
                <a:srgbClr val="0070C0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82588" y="4791075"/>
            <a:ext cx="627062" cy="354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右箭头 3"/>
          <p:cNvSpPr/>
          <p:nvPr/>
        </p:nvSpPr>
        <p:spPr>
          <a:xfrm>
            <a:off x="436563" y="5568950"/>
            <a:ext cx="573087" cy="3857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710277" y="315746"/>
            <a:ext cx="5872162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 dirty="0">
                <a:solidFill>
                  <a:srgbClr val="C00000"/>
                </a:solidFill>
                <a:latin typeface="華康標楷W5注音" pitchFamily="66" charset="-120"/>
                <a:ea typeface="華康標楷W5注音" pitchFamily="66" charset="-120"/>
              </a:rPr>
              <a:t>接見    </a:t>
            </a:r>
            <a:r>
              <a:rPr lang="zh-CN" altLang="en-US" sz="8800" u="none" dirty="0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接见</a:t>
            </a:r>
            <a:endParaRPr lang="en-US" altLang="zh-TW" sz="8800" u="none" dirty="0">
              <a:solidFill>
                <a:srgbClr val="0070C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6" y="2142627"/>
            <a:ext cx="7410141" cy="410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6A2576-A4EE-4619-86D3-7F56803B0ACE}" type="slidenum">
              <a:rPr lang="zh-TW" altLang="en-US" sz="1400" smtClean="0"/>
              <a:pPr/>
              <a:t>25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4C37AE-2D3A-473B-8A05-AEB962417B2F}" type="slidenum">
              <a:rPr lang="zh-TW" altLang="en-US" sz="1400" smtClean="0"/>
              <a:pPr/>
              <a:t>26</a:t>
            </a:fld>
            <a:endParaRPr lang="en-US" altLang="zh-TW" sz="1400" smtClean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30188"/>
            <a:ext cx="8859837" cy="303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文本框 1"/>
          <p:cNvSpPr txBox="1">
            <a:spLocks noChangeArrowheads="1"/>
          </p:cNvSpPr>
          <p:nvPr/>
        </p:nvSpPr>
        <p:spPr bwMode="auto">
          <a:xfrm>
            <a:off x="2290763" y="3684588"/>
            <a:ext cx="685323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4000" u="none">
                <a:solidFill>
                  <a:srgbClr val="0070C0"/>
                </a:solidFill>
              </a:rPr>
              <a:t>后天校长要接见学生会代表。</a:t>
            </a:r>
            <a:endParaRPr lang="en-US" altLang="zh-CN" sz="4000" u="none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4000" u="none">
                <a:solidFill>
                  <a:srgbClr val="0070C0"/>
                </a:solidFill>
              </a:rPr>
              <a:t>昨天市长也接见过他们。</a:t>
            </a:r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873125" y="4313238"/>
            <a:ext cx="723900" cy="409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右箭头 3"/>
          <p:cNvSpPr/>
          <p:nvPr/>
        </p:nvSpPr>
        <p:spPr>
          <a:xfrm>
            <a:off x="831850" y="5364163"/>
            <a:ext cx="777875" cy="42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DA862F-135C-4FCA-BEF9-26601B921132}" type="slidenum">
              <a:rPr lang="zh-TW" altLang="en-US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684213" y="573088"/>
            <a:ext cx="1416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/>
              <a:t>接力</a:t>
            </a:r>
            <a:endParaRPr lang="en-US" altLang="en-US" sz="4800" u="none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77875" y="3340100"/>
            <a:ext cx="1416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/>
              <a:t>接受</a:t>
            </a:r>
            <a:endParaRPr lang="en-US" altLang="en-US" sz="4800" u="none"/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949950" y="503238"/>
            <a:ext cx="26463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接二连三</a:t>
            </a:r>
            <a:endParaRPr lang="en-US" altLang="zh-CN" sz="4800" u="none">
              <a:solidFill>
                <a:srgbClr val="0070C0"/>
              </a:solidFill>
            </a:endParaRPr>
          </a:p>
          <a:p>
            <a:r>
              <a:rPr lang="zh-CN" altLang="en-US" sz="4800" u="none">
                <a:solidFill>
                  <a:srgbClr val="C00000"/>
                </a:solidFill>
              </a:rPr>
              <a:t>接二連三</a:t>
            </a:r>
            <a:endParaRPr lang="en-US" altLang="en-US" sz="4800" u="none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448050" y="728663"/>
            <a:ext cx="1416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/>
              <a:t>接收</a:t>
            </a:r>
            <a:endParaRPr lang="en-US" altLang="en-US" sz="4800" u="none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205288" y="2925763"/>
            <a:ext cx="1414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2060"/>
                </a:solidFill>
              </a:rPr>
              <a:t>接手</a:t>
            </a:r>
            <a:endParaRPr lang="en-US" altLang="en-US" sz="4800" u="none">
              <a:solidFill>
                <a:srgbClr val="002060"/>
              </a:solidFill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3667125" y="4519613"/>
            <a:ext cx="17653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接风</a:t>
            </a:r>
            <a:endParaRPr lang="en-US" altLang="zh-CN" sz="4800" u="none">
              <a:solidFill>
                <a:srgbClr val="0070C0"/>
              </a:solidFill>
            </a:endParaRPr>
          </a:p>
          <a:p>
            <a:r>
              <a:rPr lang="zh-CN" altLang="en-US" sz="4800" u="none">
                <a:solidFill>
                  <a:srgbClr val="C00000"/>
                </a:solidFill>
              </a:rPr>
              <a:t>接</a:t>
            </a:r>
            <a:r>
              <a:rPr lang="zh-TW" altLang="en-US" sz="4800" u="none">
                <a:solidFill>
                  <a:srgbClr val="C00000"/>
                </a:solidFill>
                <a:latin typeface="inherit"/>
              </a:rPr>
              <a:t>風</a:t>
            </a:r>
            <a:r>
              <a:rPr lang="zh-TW" altLang="en-US" sz="4800" u="none">
                <a:solidFill>
                  <a:srgbClr val="C00000"/>
                </a:solidFill>
              </a:rPr>
              <a:t> </a:t>
            </a:r>
          </a:p>
          <a:p>
            <a:endParaRPr lang="en-US" altLang="en-US" sz="4800" u="none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6564313" y="4906963"/>
            <a:ext cx="1416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/>
              <a:t>接近</a:t>
            </a:r>
            <a:endParaRPr lang="en-US" altLang="en-US" sz="4800" u="none"/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146175" y="2024063"/>
            <a:ext cx="3162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接着 </a:t>
            </a:r>
            <a:r>
              <a:rPr lang="zh-CN" altLang="en-US" sz="4800" u="none"/>
              <a:t>  </a:t>
            </a:r>
            <a:r>
              <a:rPr lang="zh-CN" altLang="en-US" sz="4800" u="none">
                <a:solidFill>
                  <a:srgbClr val="C00000"/>
                </a:solidFill>
              </a:rPr>
              <a:t>接著</a:t>
            </a:r>
            <a:endParaRPr lang="en-US" altLang="en-US" sz="4800" u="none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501650" y="4841875"/>
            <a:ext cx="203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接地气</a:t>
            </a:r>
            <a:endParaRPr lang="en-US" altLang="zh-CN" sz="4800" u="none">
              <a:solidFill>
                <a:srgbClr val="0070C0"/>
              </a:solidFill>
            </a:endParaRPr>
          </a:p>
          <a:p>
            <a:r>
              <a:rPr lang="zh-CN" altLang="en-US" sz="4800" u="none">
                <a:solidFill>
                  <a:srgbClr val="C00000"/>
                </a:solidFill>
              </a:rPr>
              <a:t>接地氣</a:t>
            </a:r>
            <a:endParaRPr lang="en-US" altLang="en-US" sz="4800" u="none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6716713" y="2816225"/>
            <a:ext cx="14160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>
                <a:solidFill>
                  <a:srgbClr val="0070C0"/>
                </a:solidFill>
              </a:rPr>
              <a:t>接见</a:t>
            </a:r>
            <a:endParaRPr lang="en-US" altLang="zh-CN" sz="4800" u="none">
              <a:solidFill>
                <a:srgbClr val="0070C0"/>
              </a:solidFill>
            </a:endParaRPr>
          </a:p>
          <a:p>
            <a:r>
              <a:rPr lang="zh-CN" altLang="en-US" sz="4800" u="none">
                <a:solidFill>
                  <a:srgbClr val="C00000"/>
                </a:solidFill>
              </a:rPr>
              <a:t>接見</a:t>
            </a:r>
            <a:endParaRPr lang="en-US" altLang="en-US" sz="4800" u="none">
              <a:solidFill>
                <a:srgbClr val="C00000"/>
              </a:solidFill>
            </a:endParaRPr>
          </a:p>
        </p:txBody>
      </p:sp>
      <p:sp>
        <p:nvSpPr>
          <p:cNvPr id="48141" name="Rectangle 1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4F281-96D1-4379-8265-A6FFD3BC916D}" type="slidenum">
              <a:rPr lang="zh-TW" altLang="en-US" smtClean="0"/>
              <a:pPr>
                <a:defRPr/>
              </a:pPr>
              <a:t>28</a:t>
            </a:fld>
            <a:endParaRPr lang="en-US" altLang="zh-TW"/>
          </a:p>
        </p:txBody>
      </p:sp>
      <p:pic>
        <p:nvPicPr>
          <p:cNvPr id="49155" name="Picture 2" descr="接》字的笔画顺序GIF动画演示，《接》字的笔顺PNG位图分步演示，教你规范写《接》字- 学海荡舟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798513"/>
            <a:ext cx="509905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4406900" y="444500"/>
            <a:ext cx="4391025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solidFill>
                  <a:srgbClr val="C00000"/>
                </a:solidFill>
                <a:ea typeface="華康標楷W5注音" pitchFamily="66" charset="-120"/>
              </a:rPr>
              <a:t>球隊  </a:t>
            </a:r>
            <a:r>
              <a:rPr lang="zh-CN" altLang="en-US" sz="7200" u="none">
                <a:solidFill>
                  <a:srgbClr val="0070C0"/>
                </a:solidFill>
                <a:ea typeface="華康標楷W5注音" pitchFamily="66" charset="-120"/>
              </a:rPr>
              <a:t>球队</a:t>
            </a:r>
            <a:endParaRPr lang="en-US" altLang="zh-TW" sz="7200" u="none">
              <a:solidFill>
                <a:srgbClr val="0070C0"/>
              </a:solidFill>
              <a:ea typeface="華康標楷W5破音一" pitchFamily="66" charset="-120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461963" y="3208338"/>
            <a:ext cx="427355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9600" b="1" u="none">
                <a:solidFill>
                  <a:srgbClr val="C00000"/>
                </a:solidFill>
                <a:ea typeface="華康寬注音(標楷W5)" pitchFamily="66" charset="-120"/>
              </a:rPr>
              <a:t>對  </a:t>
            </a:r>
            <a:r>
              <a:rPr lang="zh-CN" altLang="en-US" sz="9600" b="1" u="none">
                <a:solidFill>
                  <a:srgbClr val="0070C0"/>
                </a:solidFill>
                <a:ea typeface="華康寬注音(標楷W5)" pitchFamily="66" charset="-120"/>
              </a:rPr>
              <a:t>对</a:t>
            </a:r>
            <a:endParaRPr lang="en-US" altLang="zh-TW" sz="9600" b="1" u="none">
              <a:solidFill>
                <a:srgbClr val="0070C0"/>
              </a:solidFill>
              <a:ea typeface="華康寬注音(標楷W5)" pitchFamily="66" charset="-120"/>
            </a:endParaRPr>
          </a:p>
        </p:txBody>
      </p:sp>
      <p:sp>
        <p:nvSpPr>
          <p:cNvPr id="50181" name="Rectangle 16"/>
          <p:cNvSpPr>
            <a:spLocks noChangeArrowheads="1"/>
          </p:cNvSpPr>
          <p:nvPr/>
        </p:nvSpPr>
        <p:spPr bwMode="auto">
          <a:xfrm>
            <a:off x="330200" y="1138238"/>
            <a:ext cx="3983038" cy="209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3000" u="none">
                <a:solidFill>
                  <a:srgbClr val="C00000"/>
                </a:solidFill>
                <a:ea typeface="華康標楷體" pitchFamily="65" charset="-120"/>
              </a:rPr>
              <a:t>隊 </a:t>
            </a:r>
            <a:r>
              <a:rPr lang="zh-CN" altLang="en-US" sz="13000" u="none">
                <a:solidFill>
                  <a:srgbClr val="0070C0"/>
                </a:solidFill>
                <a:ea typeface="華康標楷體" pitchFamily="65" charset="-120"/>
              </a:rPr>
              <a:t>队</a:t>
            </a:r>
            <a:endParaRPr lang="zh-TW" altLang="en-US" sz="13000" u="none">
              <a:solidFill>
                <a:srgbClr val="0070C0"/>
              </a:solidFill>
              <a:ea typeface="華康標楷體" pitchFamily="65" charset="-120"/>
            </a:endParaRPr>
          </a:p>
        </p:txBody>
      </p:sp>
      <p:sp>
        <p:nvSpPr>
          <p:cNvPr id="501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EC02EE-B997-4955-9134-E3CEDEC04089}" type="slidenum">
              <a:rPr lang="zh-TW" altLang="en-US" sz="1400" smtClean="0"/>
              <a:pPr/>
              <a:t>29</a:t>
            </a:fld>
            <a:endParaRPr lang="en-US" altLang="zh-TW" sz="1400" smtClean="0"/>
          </a:p>
        </p:txBody>
      </p:sp>
      <p:sp>
        <p:nvSpPr>
          <p:cNvPr id="50183" name="Rectangle 3"/>
          <p:cNvSpPr>
            <a:spLocks noChangeArrowheads="1"/>
          </p:cNvSpPr>
          <p:nvPr/>
        </p:nvSpPr>
        <p:spPr bwMode="auto">
          <a:xfrm>
            <a:off x="628650" y="165100"/>
            <a:ext cx="1466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duì </a:t>
            </a:r>
          </a:p>
        </p:txBody>
      </p:sp>
      <p:pic>
        <p:nvPicPr>
          <p:cNvPr id="5018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893888"/>
            <a:ext cx="28860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4221163"/>
            <a:ext cx="2074863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队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319" y="4861376"/>
            <a:ext cx="609600" cy="609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1169" y="5417145"/>
            <a:ext cx="387477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u="none" dirty="0" smtClean="0">
                <a:solidFill>
                  <a:srgbClr val="0070C0"/>
                </a:solidFill>
              </a:rPr>
              <a:t>我们的校队打得不错！</a:t>
            </a:r>
            <a:endParaRPr lang="en-US" altLang="zh-CN" sz="2800" u="none" dirty="0" smtClean="0">
              <a:solidFill>
                <a:srgbClr val="0070C0"/>
              </a:solidFill>
            </a:endParaRPr>
          </a:p>
          <a:p>
            <a:r>
              <a:rPr lang="zh-TW" altLang="en-US" sz="2800" u="none" dirty="0">
                <a:solidFill>
                  <a:srgbClr val="FF0000"/>
                </a:solidFill>
                <a:latin typeface="inherit"/>
              </a:rPr>
              <a:t>我們的校隊打得不錯！</a:t>
            </a:r>
            <a:r>
              <a:rPr lang="zh-TW" altLang="en-US" sz="2800" u="none" dirty="0">
                <a:solidFill>
                  <a:srgbClr val="FF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9092" grpId="0"/>
      <p:bldP spid="890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63513"/>
            <a:ext cx="7637463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B0623D-3477-4731-8603-DDCDE502328E}" type="slidenum">
              <a:rPr lang="zh-TW" altLang="en-US" sz="1400" smtClean="0"/>
              <a:pPr/>
              <a:t>3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C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531813" y="277813"/>
            <a:ext cx="5954712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C00000"/>
                </a:solidFill>
                <a:ea typeface="華康標楷W5注音" pitchFamily="66" charset="-120"/>
              </a:rPr>
              <a:t>排隊    </a:t>
            </a:r>
            <a:r>
              <a:rPr lang="zh-CN" altLang="en-US" sz="8800" u="none">
                <a:solidFill>
                  <a:srgbClr val="0070C0"/>
                </a:solidFill>
                <a:ea typeface="華康標楷W5注音" pitchFamily="66" charset="-120"/>
              </a:rPr>
              <a:t>排队</a:t>
            </a:r>
            <a:endParaRPr lang="en-US" altLang="zh-TW" sz="88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5222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35BB2A-B34B-4C28-A4D6-006B25CFDE68}" type="slidenum">
              <a:rPr lang="zh-TW" altLang="en-US" sz="1400" smtClean="0"/>
              <a:pPr/>
              <a:t>30</a:t>
            </a:fld>
            <a:endParaRPr lang="en-US" altLang="zh-TW" sz="1400" smtClean="0"/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646363"/>
            <a:ext cx="3638550" cy="339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779838"/>
            <a:ext cx="4165600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TextBox 1"/>
          <p:cNvSpPr txBox="1">
            <a:spLocks noChangeArrowheads="1"/>
          </p:cNvSpPr>
          <p:nvPr/>
        </p:nvSpPr>
        <p:spPr bwMode="auto">
          <a:xfrm>
            <a:off x="4989513" y="2490788"/>
            <a:ext cx="32654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800" u="none" dirty="0" smtClean="0">
                <a:solidFill>
                  <a:srgbClr val="FF0000"/>
                </a:solidFill>
              </a:rPr>
              <a:t>什麼時候需要排隊</a:t>
            </a:r>
            <a:r>
              <a:rPr lang="en-US" altLang="zh-TW" sz="2800" u="none" dirty="0" smtClean="0">
                <a:solidFill>
                  <a:srgbClr val="FF0000"/>
                </a:solidFill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800" u="none" dirty="0" smtClean="0">
                <a:solidFill>
                  <a:srgbClr val="0070C0"/>
                </a:solidFill>
                <a:latin typeface="inherit"/>
              </a:rPr>
              <a:t>什麼時候需要排隊</a:t>
            </a:r>
            <a:r>
              <a:rPr lang="en-US" altLang="zh-TW" sz="2800" u="none" dirty="0" smtClean="0">
                <a:solidFill>
                  <a:srgbClr val="0070C0"/>
                </a:solidFill>
                <a:latin typeface="inherit"/>
              </a:rPr>
              <a:t>?</a:t>
            </a:r>
            <a:r>
              <a:rPr lang="en-US" altLang="zh-TW" sz="1050" u="none" dirty="0" smtClean="0">
                <a:solidFill>
                  <a:srgbClr val="0070C0"/>
                </a:solidFill>
              </a:rPr>
              <a:t> </a:t>
            </a:r>
            <a:endParaRPr lang="en-US" altLang="zh-TW" sz="2800" u="none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u="none" dirty="0" smtClean="0">
              <a:solidFill>
                <a:srgbClr val="FF0000"/>
              </a:solidFill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191047-B504-41EE-A4DE-D3D2598C1665}" type="slidenum">
              <a:rPr lang="zh-TW" altLang="en-US" smtClean="0"/>
              <a:pPr>
                <a:defRPr/>
              </a:pPr>
              <a:t>31</a:t>
            </a:fld>
            <a:endParaRPr lang="en-US" altLang="zh-TW"/>
          </a:p>
        </p:txBody>
      </p:sp>
      <p:sp>
        <p:nvSpPr>
          <p:cNvPr id="54275" name="文本框 3"/>
          <p:cNvSpPr txBox="1">
            <a:spLocks noChangeArrowheads="1"/>
          </p:cNvSpPr>
          <p:nvPr/>
        </p:nvSpPr>
        <p:spPr bwMode="auto">
          <a:xfrm>
            <a:off x="736340" y="3644107"/>
            <a:ext cx="225266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5400" u="none" dirty="0">
                <a:solidFill>
                  <a:srgbClr val="0070C0"/>
                </a:solidFill>
              </a:rPr>
              <a:t>队长</a:t>
            </a:r>
            <a:endParaRPr lang="en-US" altLang="zh-CN" sz="5400" u="none" dirty="0">
              <a:solidFill>
                <a:srgbClr val="0070C0"/>
              </a:solidFill>
            </a:endParaRPr>
          </a:p>
          <a:p>
            <a:r>
              <a:rPr lang="zh-TW" altLang="en-US" sz="5400" u="none" dirty="0">
                <a:solidFill>
                  <a:srgbClr val="FF0000"/>
                </a:solidFill>
                <a:latin typeface="inherit"/>
              </a:rPr>
              <a:t>隊長</a:t>
            </a:r>
            <a:r>
              <a:rPr lang="zh-TW" altLang="en-US" sz="2000" u="none" dirty="0">
                <a:solidFill>
                  <a:srgbClr val="FF0000"/>
                </a:solidFill>
              </a:rPr>
              <a:t> </a:t>
            </a:r>
            <a:endParaRPr lang="zh-TW" altLang="en-US" sz="5400" u="none" dirty="0">
              <a:solidFill>
                <a:srgbClr val="FF0000"/>
              </a:solidFill>
            </a:endParaRPr>
          </a:p>
        </p:txBody>
      </p:sp>
      <p:sp>
        <p:nvSpPr>
          <p:cNvPr id="54276" name="Rectangle 1"/>
          <p:cNvSpPr>
            <a:spLocks noChangeArrowheads="1"/>
          </p:cNvSpPr>
          <p:nvPr/>
        </p:nvSpPr>
        <p:spPr bwMode="auto">
          <a:xfrm>
            <a:off x="0" y="107950"/>
            <a:ext cx="0" cy="2413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7457" rIns="0" bIns="-17457"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/>
          </a:p>
        </p:txBody>
      </p:sp>
      <p:sp>
        <p:nvSpPr>
          <p:cNvPr id="54277" name="文本框 5"/>
          <p:cNvSpPr txBox="1">
            <a:spLocks noChangeArrowheads="1"/>
          </p:cNvSpPr>
          <p:nvPr/>
        </p:nvSpPr>
        <p:spPr bwMode="auto">
          <a:xfrm>
            <a:off x="3753655" y="4613275"/>
            <a:ext cx="14144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800" u="none" dirty="0">
                <a:solidFill>
                  <a:srgbClr val="0070C0"/>
                </a:solidFill>
              </a:rPr>
              <a:t>队友</a:t>
            </a:r>
            <a:endParaRPr lang="en-US" altLang="zh-CN" sz="4800" u="none" dirty="0">
              <a:solidFill>
                <a:srgbClr val="0070C0"/>
              </a:solidFill>
            </a:endParaRPr>
          </a:p>
          <a:p>
            <a:r>
              <a:rPr lang="zh-TW" altLang="en-US" sz="4800" u="none" dirty="0">
                <a:solidFill>
                  <a:srgbClr val="FF0000"/>
                </a:solidFill>
                <a:latin typeface="inherit"/>
              </a:rPr>
              <a:t>隊</a:t>
            </a:r>
            <a:r>
              <a:rPr lang="zh-CN" altLang="en-US" sz="4800" u="none" dirty="0">
                <a:solidFill>
                  <a:srgbClr val="FF0000"/>
                </a:solidFill>
                <a:latin typeface="inherit"/>
              </a:rPr>
              <a:t>友</a:t>
            </a:r>
            <a:endParaRPr lang="en-US" altLang="en-US" sz="4800" u="none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3905" y="477672"/>
            <a:ext cx="17235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u="none" dirty="0" smtClean="0">
                <a:solidFill>
                  <a:srgbClr val="0070C0"/>
                </a:solidFill>
              </a:rPr>
              <a:t>球队</a:t>
            </a:r>
            <a:endParaRPr lang="en-US" altLang="zh-CN" sz="6000" u="none" dirty="0" smtClean="0">
              <a:solidFill>
                <a:srgbClr val="0070C0"/>
              </a:solidFill>
            </a:endParaRPr>
          </a:p>
          <a:p>
            <a:r>
              <a:rPr lang="zh-CN" altLang="en-US" sz="6000" u="none" dirty="0" smtClean="0">
                <a:solidFill>
                  <a:srgbClr val="FF0000"/>
                </a:solidFill>
              </a:rPr>
              <a:t>球隊</a:t>
            </a:r>
            <a:endParaRPr lang="en-US" sz="6000" u="none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36235" y="2103576"/>
            <a:ext cx="15696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u="none" dirty="0" smtClean="0">
                <a:solidFill>
                  <a:srgbClr val="0070C0"/>
                </a:solidFill>
              </a:rPr>
              <a:t>排队</a:t>
            </a:r>
            <a:endParaRPr lang="en-US" altLang="zh-CN" sz="5400" u="none" dirty="0" smtClean="0">
              <a:solidFill>
                <a:srgbClr val="0070C0"/>
              </a:solidFill>
            </a:endParaRPr>
          </a:p>
          <a:p>
            <a:r>
              <a:rPr lang="zh-CN" altLang="en-US" sz="5400" u="none" dirty="0" smtClean="0">
                <a:solidFill>
                  <a:srgbClr val="FF0000"/>
                </a:solidFill>
              </a:rPr>
              <a:t>排隊</a:t>
            </a:r>
            <a:endParaRPr lang="en-US" sz="5400" u="none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39908" y="349250"/>
            <a:ext cx="15696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u="none" dirty="0" smtClean="0">
                <a:solidFill>
                  <a:srgbClr val="0070C0"/>
                </a:solidFill>
              </a:rPr>
              <a:t>校队</a:t>
            </a:r>
            <a:endParaRPr lang="en-US" altLang="zh-CN" sz="5400" u="none" dirty="0" smtClean="0">
              <a:solidFill>
                <a:srgbClr val="0070C0"/>
              </a:solidFill>
            </a:endParaRPr>
          </a:p>
          <a:p>
            <a:r>
              <a:rPr lang="zh-CN" altLang="en-US" sz="5400" u="none" dirty="0" smtClean="0">
                <a:solidFill>
                  <a:srgbClr val="FF0000"/>
                </a:solidFill>
              </a:rPr>
              <a:t>校隊</a:t>
            </a:r>
            <a:endParaRPr lang="en-US" sz="5400" u="none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39908" y="4353636"/>
            <a:ext cx="15696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u="none" dirty="0" smtClean="0">
                <a:solidFill>
                  <a:srgbClr val="0070C0"/>
                </a:solidFill>
              </a:rPr>
              <a:t>乐队</a:t>
            </a:r>
            <a:endParaRPr lang="en-US" altLang="zh-CN" sz="5400" u="none" dirty="0" smtClean="0">
              <a:solidFill>
                <a:srgbClr val="0070C0"/>
              </a:solidFill>
            </a:endParaRPr>
          </a:p>
          <a:p>
            <a:r>
              <a:rPr lang="zh-CN" altLang="en-US" sz="5400" u="none" dirty="0" smtClean="0">
                <a:solidFill>
                  <a:srgbClr val="FF0000"/>
                </a:solidFill>
              </a:rPr>
              <a:t>樂隊</a:t>
            </a:r>
            <a:endParaRPr lang="en-US" sz="5400" u="non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  <p:bldP spid="54277" grpId="0"/>
      <p:bldP spid="3" grpId="0"/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481013" y="422275"/>
            <a:ext cx="22352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對：</a:t>
            </a: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2716213" y="484188"/>
            <a:ext cx="295465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 dirty="0" smtClean="0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對</a:t>
            </a:r>
            <a:r>
              <a:rPr lang="zh-TW" altLang="en-US" sz="7200" u="none" dirty="0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不起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573088" y="3465513"/>
            <a:ext cx="2441575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隊：</a:t>
            </a:r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2922588" y="3502025"/>
            <a:ext cx="531336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排隊、球隊</a:t>
            </a:r>
          </a:p>
        </p:txBody>
      </p:sp>
      <p:sp>
        <p:nvSpPr>
          <p:cNvPr id="5530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30C4B9-6D22-4322-8D5D-62ABCC5576AB}" type="slidenum">
              <a:rPr lang="zh-TW" altLang="en-US" sz="1400" smtClean="0"/>
              <a:pPr/>
              <a:t>32</a:t>
            </a:fld>
            <a:endParaRPr lang="en-US" altLang="zh-TW" sz="1400" smtClean="0"/>
          </a:p>
        </p:txBody>
      </p:sp>
      <p:sp>
        <p:nvSpPr>
          <p:cNvPr id="55303" name="文本框 1"/>
          <p:cNvSpPr txBox="1">
            <a:spLocks noChangeArrowheads="1"/>
          </p:cNvSpPr>
          <p:nvPr/>
        </p:nvSpPr>
        <p:spPr bwMode="auto">
          <a:xfrm>
            <a:off x="777875" y="1684338"/>
            <a:ext cx="81216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66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</a:t>
            </a:r>
            <a:r>
              <a:rPr lang="zh-CN" altLang="en-US" sz="6600" u="none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：对</a:t>
            </a:r>
            <a:r>
              <a:rPr lang="zh-CN" altLang="en-US" sz="6600" u="none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不起</a:t>
            </a:r>
            <a:endParaRPr lang="en-US" altLang="en-US" sz="6600" u="none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5304" name="文本框 2"/>
          <p:cNvSpPr txBox="1">
            <a:spLocks noChangeArrowheads="1"/>
          </p:cNvSpPr>
          <p:nvPr/>
        </p:nvSpPr>
        <p:spPr bwMode="auto">
          <a:xfrm>
            <a:off x="777875" y="5021263"/>
            <a:ext cx="734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72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队 ：排队  、球队</a:t>
            </a:r>
            <a:endParaRPr lang="en-US" altLang="en-US" sz="7200" u="none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  <p:bldP spid="248835" grpId="0"/>
      <p:bldP spid="248836" grpId="0"/>
      <p:bldP spid="2488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FC1AB-720C-4BF5-B7E7-10D112D64F1E}" type="slidenum">
              <a:rPr lang="zh-TW" altLang="en-US" smtClean="0"/>
              <a:pPr>
                <a:defRPr/>
              </a:pPr>
              <a:t>33</a:t>
            </a:fld>
            <a:endParaRPr lang="en-US" altLang="zh-TW"/>
          </a:p>
        </p:txBody>
      </p:sp>
      <p:pic>
        <p:nvPicPr>
          <p:cNvPr id="3074" name="Picture 2" descr="队》字的笔画顺序GIF动画演示，《队》字的笔顺PNG位图分步演示，教你规范写《队》字- 学海荡舟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3" y="427344"/>
            <a:ext cx="4185599" cy="418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224585" y="19925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076" name="Picture 4" descr="隊字笔顺笔画顺序_隊的笔顺怎么写正确_隊字怎样写好看_隊字拼音,部首,字帖_汉字笔顺查询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24" y="1992573"/>
            <a:ext cx="4227394" cy="422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00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55600" y="592138"/>
            <a:ext cx="1979613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4000" u="none">
                <a:solidFill>
                  <a:srgbClr val="C00000"/>
                </a:solidFill>
                <a:ea typeface="華康標楷體" pitchFamily="65" charset="-120"/>
              </a:rPr>
              <a:t>網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63018" y="5714264"/>
            <a:ext cx="15700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 dirty="0">
                <a:solidFill>
                  <a:srgbClr val="FF0000"/>
                </a:solidFill>
                <a:ea typeface="華康楷書體W5" pitchFamily="49" charset="-120"/>
              </a:rPr>
              <a:t>糸</a:t>
            </a:r>
            <a:r>
              <a:rPr lang="zh-TW" altLang="en-US" sz="5400" u="none" dirty="0">
                <a:ea typeface="華康楷書體W5" pitchFamily="49" charset="-120"/>
              </a:rPr>
              <a:t>部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213225" y="514350"/>
            <a:ext cx="4648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solidFill>
                  <a:srgbClr val="C00000"/>
                </a:solidFill>
                <a:ea typeface="華康標楷W5注音" pitchFamily="66" charset="-120"/>
              </a:rPr>
              <a:t>網球   </a:t>
            </a:r>
            <a:r>
              <a:rPr lang="zh-CN" altLang="en-US" sz="7200" u="none">
                <a:solidFill>
                  <a:srgbClr val="0070C0"/>
                </a:solidFill>
                <a:ea typeface="華康標楷W5注音" pitchFamily="66" charset="-120"/>
              </a:rPr>
              <a:t>网球</a:t>
            </a:r>
            <a:endParaRPr lang="en-US" altLang="zh-TW" sz="72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65648" y="5781674"/>
            <a:ext cx="1364776" cy="107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zh-TW" altLang="en-US" sz="8000">
              <a:solidFill>
                <a:schemeClr val="accent2"/>
              </a:solidFill>
              <a:ea typeface="華康標楷W5注音" pitchFamily="66" charset="-120"/>
            </a:endParaRP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373927" y="4039762"/>
            <a:ext cx="141605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zh-TW" altLang="en-US" sz="9600" u="none" dirty="0">
                <a:solidFill>
                  <a:srgbClr val="C00000"/>
                </a:solidFill>
                <a:latin typeface="Comic Sans MS" panose="030F0702030302020204" pitchFamily="66" charset="0"/>
                <a:ea typeface="華康寬注音(標楷W5)" pitchFamily="66" charset="-120"/>
              </a:rPr>
              <a:t>往</a:t>
            </a:r>
            <a:endParaRPr kumimoji="1" lang="en-US" altLang="zh-TW" sz="9600" u="none" dirty="0">
              <a:solidFill>
                <a:srgbClr val="C00000"/>
              </a:solidFill>
              <a:latin typeface="Comic Sans MS" panose="030F0702030302020204" pitchFamily="66" charset="0"/>
              <a:ea typeface="華康寬注音(標楷W5)" pitchFamily="66" charset="-120"/>
            </a:endParaRPr>
          </a:p>
        </p:txBody>
      </p:sp>
      <p:sp>
        <p:nvSpPr>
          <p:cNvPr id="5939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AD2A0D-4E12-403C-BF18-ED39C32F6400}" type="slidenum">
              <a:rPr lang="zh-TW" altLang="en-US" sz="1400" smtClean="0"/>
              <a:pPr/>
              <a:t>34</a:t>
            </a:fld>
            <a:endParaRPr lang="en-US" altLang="zh-TW" sz="1400" smtClean="0"/>
          </a:p>
        </p:txBody>
      </p:sp>
      <p:sp>
        <p:nvSpPr>
          <p:cNvPr id="59400" name="Rectangle 3"/>
          <p:cNvSpPr>
            <a:spLocks noChangeArrowheads="1"/>
          </p:cNvSpPr>
          <p:nvPr/>
        </p:nvSpPr>
        <p:spPr bwMode="auto">
          <a:xfrm>
            <a:off x="471488" y="0"/>
            <a:ext cx="2238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wǎng </a:t>
            </a:r>
          </a:p>
        </p:txBody>
      </p:sp>
      <p:pic>
        <p:nvPicPr>
          <p:cNvPr id="5940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3709988"/>
            <a:ext cx="37941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2155825"/>
            <a:ext cx="22002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001977" y="2470102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u="none" dirty="0">
                <a:solidFill>
                  <a:srgbClr val="0070C0"/>
                </a:solidFill>
              </a:rPr>
              <a:t>网</a:t>
            </a:r>
            <a:endParaRPr lang="en-US" sz="9600" u="none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/>
      <p:bldP spid="59396" grpId="0"/>
      <p:bldP spid="5940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328613" y="365125"/>
            <a:ext cx="223678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FF0000"/>
                </a:solidFill>
                <a:ea typeface="華康標楷W5注音" pitchFamily="66" charset="-120"/>
              </a:rPr>
              <a:t>上網</a:t>
            </a:r>
            <a:endParaRPr lang="en-US" altLang="zh-TW" sz="8000" u="none">
              <a:solidFill>
                <a:srgbClr val="FF0000"/>
              </a:solidFill>
              <a:ea typeface="華康標楷W5注音" pitchFamily="66" charset="-120"/>
            </a:endParaRP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3998913"/>
            <a:ext cx="3509962" cy="259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641350"/>
            <a:ext cx="365125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3998913"/>
            <a:ext cx="3529012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04521D-4B82-4894-8421-AC5B6EEF5B40}" type="slidenum">
              <a:rPr lang="zh-TW" altLang="en-US" sz="1400" smtClean="0"/>
              <a:pPr/>
              <a:t>35</a:t>
            </a:fld>
            <a:endParaRPr lang="en-US" altLang="zh-TW" sz="1400" smtClean="0"/>
          </a:p>
        </p:txBody>
      </p:sp>
      <p:sp>
        <p:nvSpPr>
          <p:cNvPr id="61447" name="文本框 1"/>
          <p:cNvSpPr txBox="1">
            <a:spLocks noChangeArrowheads="1"/>
          </p:cNvSpPr>
          <p:nvPr/>
        </p:nvSpPr>
        <p:spPr bwMode="auto">
          <a:xfrm flipH="1">
            <a:off x="1974850" y="2049463"/>
            <a:ext cx="2638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8000" u="none">
                <a:solidFill>
                  <a:srgbClr val="0070C0"/>
                </a:solidFill>
              </a:rPr>
              <a:t>上网</a:t>
            </a:r>
            <a:endParaRPr lang="en-US" altLang="en-US" sz="80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528FCF-527B-4EB4-B364-EDFFBA234F74}" type="slidenum">
              <a:rPr lang="zh-TW" altLang="en-US" sz="1400" smtClean="0"/>
              <a:pPr/>
              <a:t>36</a:t>
            </a:fld>
            <a:endParaRPr lang="en-US" altLang="zh-TW" sz="1400" smtClean="0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523875"/>
            <a:ext cx="8572500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文本框 1"/>
          <p:cNvSpPr txBox="1">
            <a:spLocks noChangeArrowheads="1"/>
          </p:cNvSpPr>
          <p:nvPr/>
        </p:nvSpPr>
        <p:spPr bwMode="auto">
          <a:xfrm>
            <a:off x="5637213" y="655638"/>
            <a:ext cx="1209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000" u="none">
                <a:solidFill>
                  <a:srgbClr val="0070C0"/>
                </a:solidFill>
              </a:rPr>
              <a:t>上网</a:t>
            </a:r>
            <a:endParaRPr lang="en-US" altLang="en-US" sz="4000" u="none">
              <a:solidFill>
                <a:srgbClr val="0070C0"/>
              </a:solidFill>
            </a:endParaRPr>
          </a:p>
        </p:txBody>
      </p:sp>
      <p:sp>
        <p:nvSpPr>
          <p:cNvPr id="63493" name="文本框 2"/>
          <p:cNvSpPr txBox="1">
            <a:spLocks noChangeArrowheads="1"/>
          </p:cNvSpPr>
          <p:nvPr/>
        </p:nvSpPr>
        <p:spPr bwMode="auto">
          <a:xfrm>
            <a:off x="1241425" y="4092575"/>
            <a:ext cx="80327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 u="none">
                <a:solidFill>
                  <a:srgbClr val="0070C0"/>
                </a:solidFill>
              </a:rPr>
              <a:t>我想参加篮球营，可以在网上报名吗？</a:t>
            </a:r>
            <a:endParaRPr lang="en-US" altLang="zh-CN" sz="3600" b="1" u="none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b="1" u="none">
                <a:solidFill>
                  <a:srgbClr val="0070C0"/>
                </a:solidFill>
              </a:rPr>
              <a:t>这是网址，你可以上网报名。</a:t>
            </a:r>
            <a:endParaRPr lang="en-US" altLang="en-US" sz="3600" b="1" u="none">
              <a:solidFill>
                <a:srgbClr val="0070C0"/>
              </a:solidFill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282575" y="4425950"/>
            <a:ext cx="741363" cy="490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右箭头 4"/>
          <p:cNvSpPr/>
          <p:nvPr/>
        </p:nvSpPr>
        <p:spPr>
          <a:xfrm>
            <a:off x="300038" y="5197475"/>
            <a:ext cx="70008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BF25C-CE2B-4F08-9CC2-491A2E931D3E}" type="slidenum">
              <a:rPr lang="zh-TW" altLang="en-US" smtClean="0"/>
              <a:pPr>
                <a:defRPr/>
              </a:pPr>
              <a:t>37</a:t>
            </a:fld>
            <a:endParaRPr lang="en-US" altLang="zh-TW"/>
          </a:p>
        </p:txBody>
      </p:sp>
      <p:sp>
        <p:nvSpPr>
          <p:cNvPr id="3" name="文本框 2"/>
          <p:cNvSpPr txBox="1"/>
          <p:nvPr/>
        </p:nvSpPr>
        <p:spPr>
          <a:xfrm>
            <a:off x="832513" y="382137"/>
            <a:ext cx="17235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u="none" dirty="0" smtClean="0">
                <a:solidFill>
                  <a:srgbClr val="0070C0"/>
                </a:solidFill>
              </a:rPr>
              <a:t>网球</a:t>
            </a:r>
            <a:endParaRPr lang="en-US" altLang="zh-CN" sz="6000" u="none" dirty="0" smtClean="0">
              <a:solidFill>
                <a:srgbClr val="0070C0"/>
              </a:solidFill>
            </a:endParaRPr>
          </a:p>
          <a:p>
            <a:r>
              <a:rPr lang="zh-CN" altLang="en-US" sz="6000" u="none" dirty="0" smtClean="0">
                <a:solidFill>
                  <a:srgbClr val="FF0000"/>
                </a:solidFill>
              </a:rPr>
              <a:t>網球</a:t>
            </a:r>
            <a:endParaRPr lang="en-US" sz="6000" u="none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62727" y="1978097"/>
            <a:ext cx="187743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u="none" dirty="0" smtClean="0">
                <a:solidFill>
                  <a:srgbClr val="0070C0"/>
                </a:solidFill>
              </a:rPr>
              <a:t>上网</a:t>
            </a:r>
            <a:endParaRPr lang="en-US" altLang="zh-CN" sz="6600" u="none" dirty="0" smtClean="0">
              <a:solidFill>
                <a:srgbClr val="0070C0"/>
              </a:solidFill>
            </a:endParaRPr>
          </a:p>
          <a:p>
            <a:r>
              <a:rPr lang="zh-CN" altLang="en-US" sz="6600" u="none" dirty="0" smtClean="0">
                <a:solidFill>
                  <a:srgbClr val="FF0000"/>
                </a:solidFill>
              </a:rPr>
              <a:t>上網</a:t>
            </a:r>
            <a:endParaRPr lang="en-US" sz="6600" u="none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2513" y="3901172"/>
            <a:ext cx="30093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u="none" dirty="0" smtClean="0">
                <a:solidFill>
                  <a:srgbClr val="0070C0"/>
                </a:solidFill>
              </a:rPr>
              <a:t>渔网</a:t>
            </a:r>
            <a:endParaRPr lang="en-US" altLang="zh-CN" sz="6600" u="none" dirty="0" smtClean="0">
              <a:solidFill>
                <a:srgbClr val="0070C0"/>
              </a:solidFill>
            </a:endParaRPr>
          </a:p>
          <a:p>
            <a:r>
              <a:rPr lang="zh-CN" altLang="en-US" sz="6600" u="none" dirty="0">
                <a:solidFill>
                  <a:srgbClr val="0070C0"/>
                </a:solidFill>
              </a:rPr>
              <a:t>漁</a:t>
            </a:r>
            <a:r>
              <a:rPr lang="zh-CN" altLang="en-US" sz="6600" u="none" dirty="0" smtClean="0">
                <a:solidFill>
                  <a:srgbClr val="0070C0"/>
                </a:solidFill>
              </a:rPr>
              <a:t>網</a:t>
            </a:r>
            <a:endParaRPr lang="en-US" sz="6600" u="none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62963" y="559558"/>
            <a:ext cx="17235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u="none" dirty="0" smtClean="0">
                <a:solidFill>
                  <a:srgbClr val="0070C0"/>
                </a:solidFill>
              </a:rPr>
              <a:t>网虫</a:t>
            </a:r>
            <a:endParaRPr lang="en-US" altLang="zh-CN" sz="6000" u="none" dirty="0" smtClean="0">
              <a:solidFill>
                <a:srgbClr val="0070C0"/>
              </a:solidFill>
            </a:endParaRPr>
          </a:p>
          <a:p>
            <a:r>
              <a:rPr lang="zh-CN" altLang="en-US" sz="6000" u="none" dirty="0" smtClean="0">
                <a:solidFill>
                  <a:srgbClr val="FF0000"/>
                </a:solidFill>
              </a:rPr>
              <a:t>網蟲</a:t>
            </a:r>
            <a:endParaRPr lang="en-US" sz="6000" u="none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4399438" y="4764663"/>
            <a:ext cx="51130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u="none" dirty="0" smtClean="0">
                <a:solidFill>
                  <a:srgbClr val="0070C0"/>
                </a:solidFill>
              </a:rPr>
              <a:t>三天打鱼两天晒网</a:t>
            </a:r>
            <a:endParaRPr lang="en-US" altLang="zh-CN" sz="4000" u="none" dirty="0" smtClean="0">
              <a:solidFill>
                <a:srgbClr val="0070C0"/>
              </a:solidFill>
            </a:endParaRPr>
          </a:p>
          <a:p>
            <a:r>
              <a:rPr lang="zh-TW" altLang="en-US" sz="4000" u="none" dirty="0">
                <a:solidFill>
                  <a:srgbClr val="FF0000"/>
                </a:solidFill>
                <a:latin typeface="inherit"/>
              </a:rPr>
              <a:t>三天打魚兩天曬網</a:t>
            </a:r>
            <a:r>
              <a:rPr lang="zh-TW" altLang="en-US" sz="4000" u="none" dirty="0">
                <a:solidFill>
                  <a:srgbClr val="FF0000"/>
                </a:solidFill>
              </a:rPr>
              <a:t> </a:t>
            </a:r>
          </a:p>
          <a:p>
            <a:endParaRPr lang="en-US" altLang="zh-CN" u="none" dirty="0" smtClean="0">
              <a:solidFill>
                <a:srgbClr val="0070C0"/>
              </a:solidFill>
            </a:endParaRPr>
          </a:p>
          <a:p>
            <a:endParaRPr lang="en-US" u="none" dirty="0">
              <a:solidFill>
                <a:srgbClr val="0070C0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3EDA6-FDC4-4EC8-96FD-A9D4011DE04D}" type="slidenum">
              <a:rPr lang="zh-TW" altLang="en-US" smtClean="0"/>
              <a:pPr>
                <a:defRPr/>
              </a:pPr>
              <a:t>38</a:t>
            </a:fld>
            <a:endParaRPr lang="en-US" altLang="zh-TW"/>
          </a:p>
        </p:txBody>
      </p:sp>
      <p:pic>
        <p:nvPicPr>
          <p:cNvPr id="5122" name="Picture 2" descr="網》字的笔顺（笔画顺序）动画汉字網怎么写，網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04" y="2272352"/>
            <a:ext cx="3911458" cy="391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网》字的笔顺（笔画顺序）动画汉字网怎么写，网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5" y="416256"/>
            <a:ext cx="4264925" cy="426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C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509588" y="781050"/>
            <a:ext cx="185102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3000" u="none">
                <a:latin typeface="DFKai-SB" panose="03000509000000000000" pitchFamily="65" charset="-120"/>
                <a:ea typeface="DFKai-SB" panose="03000509000000000000" pitchFamily="65" charset="-120"/>
              </a:rPr>
              <a:t>棒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471488" y="4100513"/>
            <a:ext cx="2441575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FF0000"/>
                </a:solidFill>
                <a:ea typeface="DFKai-SB" panose="03000509000000000000" pitchFamily="65" charset="-120"/>
              </a:rPr>
              <a:t>木</a:t>
            </a:r>
            <a:r>
              <a:rPr lang="zh-TW" altLang="en-US" sz="8800" u="none">
                <a:ea typeface="DFKai-SB" panose="03000509000000000000" pitchFamily="65" charset="-120"/>
              </a:rPr>
              <a:t>部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3060700" y="5546725"/>
            <a:ext cx="184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zh-TW" sz="8000">
              <a:solidFill>
                <a:schemeClr val="accent2"/>
              </a:solidFill>
              <a:ea typeface="華康楷書體W5" pitchFamily="49" charset="-120"/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487863" y="792163"/>
            <a:ext cx="3790950" cy="1387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zh-TW" altLang="en-US" sz="8500" u="none">
                <a:solidFill>
                  <a:srgbClr val="002060"/>
                </a:solidFill>
                <a:ea typeface="華康標楷W5注音" pitchFamily="66" charset="-120"/>
              </a:rPr>
              <a:t>棒球</a:t>
            </a:r>
          </a:p>
        </p:txBody>
      </p:sp>
      <p:sp>
        <p:nvSpPr>
          <p:cNvPr id="6759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DF77D3-48ED-40EF-A0A8-52520E6624F9}" type="slidenum">
              <a:rPr lang="zh-TW" altLang="en-US" sz="1400" smtClean="0"/>
              <a:pPr/>
              <a:t>39</a:t>
            </a:fld>
            <a:endParaRPr lang="en-US" altLang="zh-TW" sz="1400" smtClean="0"/>
          </a:p>
        </p:txBody>
      </p:sp>
      <p:sp>
        <p:nvSpPr>
          <p:cNvPr id="67591" name="Rectangle 3"/>
          <p:cNvSpPr>
            <a:spLocks noChangeArrowheads="1"/>
          </p:cNvSpPr>
          <p:nvPr/>
        </p:nvSpPr>
        <p:spPr bwMode="auto">
          <a:xfrm>
            <a:off x="636588" y="22225"/>
            <a:ext cx="2111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bàng </a:t>
            </a:r>
          </a:p>
        </p:txBody>
      </p:sp>
      <p:pic>
        <p:nvPicPr>
          <p:cNvPr id="6759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2557463"/>
            <a:ext cx="3128962" cy="370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  <p:bldP spid="101379" grpId="0"/>
      <p:bldP spid="101385" grpId="0"/>
      <p:bldP spid="1013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924F62-B280-48B4-8764-448A878049A2}" type="slidenum">
              <a:rPr lang="zh-TW" altLang="en-US" sz="1400" smtClean="0"/>
              <a:pPr/>
              <a:t>4</a:t>
            </a:fld>
            <a:endParaRPr lang="en-US" altLang="zh-TW" sz="1400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6688"/>
            <a:ext cx="8574087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4935538"/>
            <a:ext cx="2843212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328613" y="365125"/>
            <a:ext cx="2441575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002060"/>
                </a:solidFill>
                <a:ea typeface="華康標楷W5注音" pitchFamily="66" charset="-120"/>
              </a:rPr>
              <a:t>很棒</a:t>
            </a:r>
            <a:endParaRPr lang="en-US" altLang="zh-TW" sz="8800" u="none">
              <a:solidFill>
                <a:srgbClr val="002060"/>
              </a:solidFill>
              <a:ea typeface="華康標楷W5注音" pitchFamily="66" charset="-120"/>
            </a:endParaRPr>
          </a:p>
        </p:txBody>
      </p:sp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332163"/>
            <a:ext cx="20796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62131D-F209-46BE-8521-792BB421395A}" type="slidenum">
              <a:rPr lang="zh-TW" altLang="en-US" sz="1400" smtClean="0"/>
              <a:pPr/>
              <a:t>40</a:t>
            </a:fld>
            <a:endParaRPr lang="en-US" altLang="zh-TW" sz="1400" smtClean="0"/>
          </a:p>
        </p:txBody>
      </p:sp>
      <p:pic>
        <p:nvPicPr>
          <p:cNvPr id="696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606425"/>
            <a:ext cx="40227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589338"/>
            <a:ext cx="28860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8A548-1C6F-4E58-8E0C-6423A70759D4}" type="slidenum">
              <a:rPr lang="zh-TW" altLang="en-US" smtClean="0"/>
              <a:pPr>
                <a:defRPr/>
              </a:pPr>
              <a:t>41</a:t>
            </a:fld>
            <a:endParaRPr lang="en-US" altLang="zh-TW"/>
          </a:p>
        </p:txBody>
      </p:sp>
      <p:sp>
        <p:nvSpPr>
          <p:cNvPr id="3" name="文本框 2"/>
          <p:cNvSpPr txBox="1"/>
          <p:nvPr/>
        </p:nvSpPr>
        <p:spPr>
          <a:xfrm>
            <a:off x="914400" y="682388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u="none" dirty="0"/>
              <a:t>棒球</a:t>
            </a:r>
            <a:endParaRPr lang="en-US" sz="5400" u="none" dirty="0"/>
          </a:p>
        </p:txBody>
      </p:sp>
      <p:sp>
        <p:nvSpPr>
          <p:cNvPr id="4" name="文本框 3"/>
          <p:cNvSpPr txBox="1"/>
          <p:nvPr/>
        </p:nvSpPr>
        <p:spPr>
          <a:xfrm>
            <a:off x="1405719" y="2565779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u="none" dirty="0" smtClean="0"/>
              <a:t>棒冰</a:t>
            </a:r>
            <a:endParaRPr lang="en-US" sz="5400" u="none" dirty="0"/>
          </a:p>
        </p:txBody>
      </p:sp>
      <p:sp>
        <p:nvSpPr>
          <p:cNvPr id="5" name="文本框 4"/>
          <p:cNvSpPr txBox="1"/>
          <p:nvPr/>
        </p:nvSpPr>
        <p:spPr>
          <a:xfrm>
            <a:off x="736980" y="4940490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u="none" dirty="0" smtClean="0"/>
              <a:t>木棒</a:t>
            </a:r>
            <a:endParaRPr lang="en-US" sz="5400" u="none" dirty="0"/>
          </a:p>
        </p:txBody>
      </p:sp>
      <p:sp>
        <p:nvSpPr>
          <p:cNvPr id="6" name="文本框 5"/>
          <p:cNvSpPr txBox="1"/>
          <p:nvPr/>
        </p:nvSpPr>
        <p:spPr>
          <a:xfrm flipH="1">
            <a:off x="5051170" y="836277"/>
            <a:ext cx="2825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u="none" dirty="0" smtClean="0"/>
              <a:t>当头一棒</a:t>
            </a:r>
            <a:endParaRPr lang="en-US" sz="4400" u="none" dirty="0"/>
          </a:p>
        </p:txBody>
      </p:sp>
      <p:sp>
        <p:nvSpPr>
          <p:cNvPr id="7" name="文本框 6"/>
          <p:cNvSpPr txBox="1"/>
          <p:nvPr/>
        </p:nvSpPr>
        <p:spPr>
          <a:xfrm>
            <a:off x="4503761" y="3179928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u="none" dirty="0" smtClean="0"/>
              <a:t>很棒</a:t>
            </a:r>
            <a:endParaRPr lang="en-US" sz="4400" u="none" dirty="0"/>
          </a:p>
        </p:txBody>
      </p:sp>
      <p:sp>
        <p:nvSpPr>
          <p:cNvPr id="8" name="文本框 7"/>
          <p:cNvSpPr txBox="1"/>
          <p:nvPr/>
        </p:nvSpPr>
        <p:spPr>
          <a:xfrm>
            <a:off x="3957850" y="501743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u="none" dirty="0" smtClean="0"/>
              <a:t>电棒</a:t>
            </a:r>
            <a:endParaRPr lang="en-US" sz="4400" u="none" dirty="0"/>
          </a:p>
        </p:txBody>
      </p:sp>
      <p:sp>
        <p:nvSpPr>
          <p:cNvPr id="9" name="文本框 8"/>
          <p:cNvSpPr txBox="1"/>
          <p:nvPr/>
        </p:nvSpPr>
        <p:spPr>
          <a:xfrm>
            <a:off x="7219666" y="3027444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u="none" dirty="0" smtClean="0"/>
              <a:t>真棒</a:t>
            </a:r>
            <a:endParaRPr lang="en-US" sz="4400" u="none" dirty="0"/>
          </a:p>
        </p:txBody>
      </p:sp>
      <p:sp>
        <p:nvSpPr>
          <p:cNvPr id="10" name="文本框 9"/>
          <p:cNvSpPr txBox="1"/>
          <p:nvPr/>
        </p:nvSpPr>
        <p:spPr>
          <a:xfrm>
            <a:off x="6463713" y="5199797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u="none" dirty="0" smtClean="0"/>
              <a:t>棒棒糖</a:t>
            </a:r>
            <a:endParaRPr lang="en-US" sz="4400" u="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74DED-9639-4AA9-81BF-6CCA3963F493}" type="slidenum">
              <a:rPr lang="zh-TW" altLang="en-US" smtClean="0"/>
              <a:pPr>
                <a:defRPr/>
              </a:pPr>
              <a:t>42</a:t>
            </a:fld>
            <a:endParaRPr lang="en-US" altLang="zh-TW"/>
          </a:p>
        </p:txBody>
      </p:sp>
      <p:pic>
        <p:nvPicPr>
          <p:cNvPr id="1026" name="Picture 2" descr="棒字的笔画笔顺图片- 图片搜索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552734"/>
            <a:ext cx="53308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1255713" y="4905375"/>
            <a:ext cx="9032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800" u="none">
                <a:solidFill>
                  <a:srgbClr val="FF0000"/>
                </a:solidFill>
                <a:ea typeface="華康楷書體W5" pitchFamily="49" charset="-120"/>
              </a:rPr>
              <a:t>水</a:t>
            </a:r>
            <a:r>
              <a:rPr lang="zh-TW" altLang="en-US" sz="2800" u="none">
                <a:ea typeface="華康楷書體W5" pitchFamily="49" charset="-120"/>
              </a:rPr>
              <a:t>部</a:t>
            </a: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3722688" y="903288"/>
            <a:ext cx="494188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C00000"/>
                </a:solidFill>
                <a:ea typeface="華康標楷W5注音" pitchFamily="66" charset="-120"/>
              </a:rPr>
              <a:t>決定  </a:t>
            </a:r>
            <a:r>
              <a:rPr lang="zh-CN" altLang="en-US" sz="8000" u="none">
                <a:solidFill>
                  <a:srgbClr val="0070C0"/>
                </a:solidFill>
                <a:ea typeface="華康標楷W5注音" pitchFamily="66" charset="-120"/>
              </a:rPr>
              <a:t>决定</a:t>
            </a:r>
            <a:endParaRPr lang="en-US" altLang="zh-TW" sz="8000" u="none">
              <a:solidFill>
                <a:srgbClr val="0070C0"/>
              </a:solidFill>
              <a:ea typeface="華康標楷W5破音一" pitchFamily="66" charset="-120"/>
            </a:endParaRPr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>
            <a:off x="0" y="742950"/>
            <a:ext cx="274955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00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決</a:t>
            </a:r>
          </a:p>
        </p:txBody>
      </p:sp>
      <p:pic>
        <p:nvPicPr>
          <p:cNvPr id="1935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439988"/>
            <a:ext cx="45926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7AAE3B-1D6D-4CBB-803A-26FE84850DF0}" type="slidenum">
              <a:rPr lang="zh-TW" altLang="en-US" sz="1400" smtClean="0"/>
              <a:pPr/>
              <a:t>43</a:t>
            </a:fld>
            <a:endParaRPr lang="en-US" altLang="zh-TW" sz="1400" smtClean="0"/>
          </a:p>
        </p:txBody>
      </p:sp>
      <p:sp>
        <p:nvSpPr>
          <p:cNvPr id="73735" name="Rectangle 3"/>
          <p:cNvSpPr>
            <a:spLocks noChangeArrowheads="1"/>
          </p:cNvSpPr>
          <p:nvPr/>
        </p:nvSpPr>
        <p:spPr bwMode="auto">
          <a:xfrm>
            <a:off x="617538" y="396875"/>
            <a:ext cx="12763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jué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8" grpId="0"/>
      <p:bldP spid="193539" grpId="0"/>
      <p:bldP spid="19354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7EE56E-4E1A-417B-B07A-6B3D31BCC963}" type="slidenum">
              <a:rPr lang="zh-TW" altLang="en-US" sz="1400" smtClean="0"/>
              <a:pPr/>
              <a:t>44</a:t>
            </a:fld>
            <a:endParaRPr lang="en-US" altLang="zh-TW" sz="1400" smtClean="0"/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473075"/>
            <a:ext cx="8457702" cy="288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文本框 1"/>
          <p:cNvSpPr txBox="1">
            <a:spLocks noChangeArrowheads="1"/>
          </p:cNvSpPr>
          <p:nvPr/>
        </p:nvSpPr>
        <p:spPr bwMode="auto">
          <a:xfrm flipH="1">
            <a:off x="5992694" y="1652801"/>
            <a:ext cx="17192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b="1" u="none" dirty="0">
                <a:solidFill>
                  <a:srgbClr val="0070C0"/>
                </a:solidFill>
              </a:rPr>
              <a:t>决心</a:t>
            </a:r>
            <a:endParaRPr lang="en-US" altLang="en-US" sz="4400" b="1" u="none" dirty="0">
              <a:solidFill>
                <a:srgbClr val="0070C0"/>
              </a:solidFill>
            </a:endParaRPr>
          </a:p>
        </p:txBody>
      </p:sp>
      <p:sp>
        <p:nvSpPr>
          <p:cNvPr id="75781" name="文本框 2"/>
          <p:cNvSpPr txBox="1">
            <a:spLocks noChangeArrowheads="1"/>
          </p:cNvSpPr>
          <p:nvPr/>
        </p:nvSpPr>
        <p:spPr bwMode="auto">
          <a:xfrm>
            <a:off x="1466850" y="3692525"/>
            <a:ext cx="803433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3600" u="none">
                <a:solidFill>
                  <a:srgbClr val="0070C0"/>
                </a:solidFill>
              </a:rPr>
              <a:t>我决定要参加网球队。</a:t>
            </a:r>
            <a:endParaRPr lang="en-US" altLang="zh-CN" sz="3600" u="none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3600" u="none">
                <a:solidFill>
                  <a:srgbClr val="0070C0"/>
                </a:solidFill>
              </a:rPr>
              <a:t>只要下定决心，天天练习，就没问题。</a:t>
            </a:r>
            <a:endParaRPr lang="en-US" altLang="en-US" sz="3600" u="none">
              <a:solidFill>
                <a:srgbClr val="0070C0"/>
              </a:solidFill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461963" y="4203700"/>
            <a:ext cx="709612" cy="42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右箭头 4"/>
          <p:cNvSpPr/>
          <p:nvPr/>
        </p:nvSpPr>
        <p:spPr>
          <a:xfrm>
            <a:off x="409575" y="5281613"/>
            <a:ext cx="706438" cy="409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C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368300" y="173038"/>
            <a:ext cx="22352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C00000"/>
                </a:solidFill>
                <a:ea typeface="華康標楷W5注音" pitchFamily="66" charset="-120"/>
                <a:cs typeface="Arial" panose="020B0604020202020204" pitchFamily="34" charset="0"/>
              </a:rPr>
              <a:t>決心</a:t>
            </a:r>
            <a:endParaRPr lang="en-US" altLang="zh-TW" sz="8000" u="none">
              <a:solidFill>
                <a:srgbClr val="C00000"/>
              </a:solidFill>
              <a:ea typeface="華康標楷W5注音" pitchFamily="66" charset="-120"/>
              <a:cs typeface="Arial" panose="020B0604020202020204" pitchFamily="34" charset="0"/>
            </a:endParaRPr>
          </a:p>
        </p:txBody>
      </p:sp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481013"/>
            <a:ext cx="32607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760AD4-8189-4D10-863B-88B913762EF7}" type="slidenum">
              <a:rPr lang="zh-TW" altLang="en-US" sz="1400" smtClean="0">
                <a:cs typeface="Arial" panose="020B0604020202020204" pitchFamily="34" charset="0"/>
              </a:rPr>
              <a:pPr/>
              <a:t>45</a:t>
            </a:fld>
            <a:endParaRPr lang="en-US" altLang="zh-TW" sz="1400" smtClean="0">
              <a:cs typeface="Arial" panose="020B0604020202020204" pitchFamily="34" charset="0"/>
            </a:endParaRPr>
          </a:p>
        </p:txBody>
      </p:sp>
      <p:sp>
        <p:nvSpPr>
          <p:cNvPr id="77829" name="TextBox 1"/>
          <p:cNvSpPr txBox="1">
            <a:spLocks noChangeArrowheads="1"/>
          </p:cNvSpPr>
          <p:nvPr/>
        </p:nvSpPr>
        <p:spPr bwMode="auto">
          <a:xfrm>
            <a:off x="554038" y="3003550"/>
            <a:ext cx="3775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2800" u="none">
                <a:solidFill>
                  <a:srgbClr val="FF0000"/>
                </a:solidFill>
                <a:cs typeface="Arial" panose="020B0604020202020204" pitchFamily="34" charset="0"/>
              </a:rPr>
              <a:t>你下定決心做什麼嗎</a:t>
            </a:r>
            <a:r>
              <a:rPr lang="en-US" altLang="zh-TW" sz="2800" u="none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/>
            <a:r>
              <a:rPr lang="zh-CN" altLang="en-US" sz="2800" u="none">
                <a:solidFill>
                  <a:srgbClr val="0070C0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你下定决心做什么吗？</a:t>
            </a:r>
            <a:endParaRPr lang="en-US" altLang="en-US" sz="2800" u="none">
              <a:solidFill>
                <a:srgbClr val="0070C0"/>
              </a:solidFill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7783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4198938"/>
            <a:ext cx="32639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4743450"/>
            <a:ext cx="261937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2" name="文本框 1"/>
          <p:cNvSpPr txBox="1">
            <a:spLocks noChangeArrowheads="1"/>
          </p:cNvSpPr>
          <p:nvPr/>
        </p:nvSpPr>
        <p:spPr bwMode="auto">
          <a:xfrm flipH="1">
            <a:off x="2484438" y="1177925"/>
            <a:ext cx="275431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8800" u="none">
                <a:solidFill>
                  <a:srgbClr val="0070C0"/>
                </a:solidFill>
              </a:rPr>
              <a:t>决心</a:t>
            </a:r>
            <a:endParaRPr lang="en-US" altLang="en-US" sz="88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50000">
              <a:schemeClr val="bg1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288925" y="230188"/>
            <a:ext cx="244157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決：</a:t>
            </a:r>
          </a:p>
        </p:txBody>
      </p:sp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2590800" y="230188"/>
            <a:ext cx="582771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決定、決心</a:t>
            </a: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493713" y="3446463"/>
            <a:ext cx="223678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覺：</a:t>
            </a: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2624138" y="3508375"/>
            <a:ext cx="57245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Arial" panose="020B0604020202020204" pitchFamily="34" charset="0"/>
              </a:rPr>
              <a:t>覺得 、 睡覺</a:t>
            </a:r>
          </a:p>
        </p:txBody>
      </p:sp>
      <p:sp>
        <p:nvSpPr>
          <p:cNvPr id="7987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B96C0E-BA6E-44BB-8564-F6749301EB2A}" type="slidenum">
              <a:rPr lang="zh-TW" altLang="en-US" sz="1400" smtClean="0"/>
              <a:pPr/>
              <a:t>46</a:t>
            </a:fld>
            <a:endParaRPr lang="en-US" altLang="zh-TW" sz="1400" smtClean="0"/>
          </a:p>
        </p:txBody>
      </p:sp>
      <p:sp>
        <p:nvSpPr>
          <p:cNvPr id="79879" name="文本框 1"/>
          <p:cNvSpPr txBox="1">
            <a:spLocks noChangeArrowheads="1"/>
          </p:cNvSpPr>
          <p:nvPr/>
        </p:nvSpPr>
        <p:spPr bwMode="auto">
          <a:xfrm>
            <a:off x="409575" y="1654175"/>
            <a:ext cx="7570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72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决：  决定  、决心</a:t>
            </a:r>
            <a:endParaRPr lang="en-US" altLang="en-US" sz="7200" u="none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9880" name="文本框 2"/>
          <p:cNvSpPr txBox="1">
            <a:spLocks noChangeArrowheads="1"/>
          </p:cNvSpPr>
          <p:nvPr/>
        </p:nvSpPr>
        <p:spPr bwMode="auto">
          <a:xfrm>
            <a:off x="493713" y="5045075"/>
            <a:ext cx="7821612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7200" b="1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觉：觉得    、 睡觉</a:t>
            </a:r>
            <a:endParaRPr lang="en-US" altLang="en-US" sz="7200" b="1" u="none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/>
      <p:bldP spid="252931" grpId="0"/>
      <p:bldP spid="252932" grpId="0"/>
      <p:bldP spid="2529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BB864-9CBE-4DBB-80CF-C3AC806E93E6}" type="slidenum">
              <a:rPr lang="zh-TW" altLang="en-US" smtClean="0"/>
              <a:pPr>
                <a:defRPr/>
              </a:pPr>
              <a:t>47</a:t>
            </a:fld>
            <a:endParaRPr lang="en-US" altLang="zh-TW"/>
          </a:p>
        </p:txBody>
      </p:sp>
      <p:pic>
        <p:nvPicPr>
          <p:cNvPr id="2050" name="Picture 2" descr="决》字的笔顺（笔画顺序）动画汉字决怎么写，决的规范写法是什么？ - 汉字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4" y="334370"/>
            <a:ext cx="3978323" cy="397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決》字的笔顺（笔画顺序）动画汉字決怎么写，決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112" y="2091518"/>
            <a:ext cx="3975455" cy="397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682625" y="4729163"/>
            <a:ext cx="14160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4800" u="none">
                <a:solidFill>
                  <a:srgbClr val="FF0000"/>
                </a:solidFill>
                <a:ea typeface="華康楷書體W5" pitchFamily="49" charset="-120"/>
              </a:rPr>
              <a:t>寸</a:t>
            </a:r>
            <a:r>
              <a:rPr lang="zh-TW" altLang="en-US" sz="4800" u="none">
                <a:ea typeface="華康楷書體W5" pitchFamily="49" charset="-120"/>
              </a:rPr>
              <a:t>部</a:t>
            </a: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3670300" y="469900"/>
            <a:ext cx="526415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800" u="none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專心  </a:t>
            </a:r>
            <a:r>
              <a:rPr lang="zh-CN" altLang="en-US" sz="8800" u="none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专心</a:t>
            </a:r>
            <a:endParaRPr lang="en-US" altLang="zh-TW" sz="8800" u="none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682625" y="1254125"/>
            <a:ext cx="185102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130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專</a:t>
            </a:r>
          </a:p>
        </p:txBody>
      </p:sp>
      <p:sp>
        <p:nvSpPr>
          <p:cNvPr id="8397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065CA7-569C-44AD-A919-5E7D86F23A24}" type="slidenum">
              <a:rPr lang="zh-TW" altLang="en-US" sz="1400" smtClean="0"/>
              <a:pPr/>
              <a:t>48</a:t>
            </a:fld>
            <a:endParaRPr lang="en-US" altLang="zh-TW" sz="1400" smtClean="0"/>
          </a:p>
        </p:txBody>
      </p:sp>
      <p:sp>
        <p:nvSpPr>
          <p:cNvPr id="83974" name="Rectangle 3"/>
          <p:cNvSpPr>
            <a:spLocks noChangeArrowheads="1"/>
          </p:cNvSpPr>
          <p:nvPr/>
        </p:nvSpPr>
        <p:spPr bwMode="auto">
          <a:xfrm>
            <a:off x="682625" y="419100"/>
            <a:ext cx="249396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zhuān </a:t>
            </a:r>
          </a:p>
        </p:txBody>
      </p:sp>
      <p:pic>
        <p:nvPicPr>
          <p:cNvPr id="8397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4219575"/>
            <a:ext cx="28860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2552700"/>
            <a:ext cx="195262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7" name="文本框 1"/>
          <p:cNvSpPr txBox="1">
            <a:spLocks noChangeArrowheads="1"/>
          </p:cNvSpPr>
          <p:nvPr/>
        </p:nvSpPr>
        <p:spPr bwMode="auto">
          <a:xfrm>
            <a:off x="2586038" y="2300288"/>
            <a:ext cx="14160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9600" u="none">
                <a:solidFill>
                  <a:srgbClr val="0070C0"/>
                </a:solidFill>
              </a:rPr>
              <a:t>专</a:t>
            </a:r>
            <a:endParaRPr lang="en-US" altLang="en-US" sz="9600" u="none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/>
      <p:bldP spid="201731" grpId="0"/>
      <p:bldP spid="20173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99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28613" y="365125"/>
            <a:ext cx="485933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8000" u="none">
                <a:solidFill>
                  <a:srgbClr val="C00000"/>
                </a:solidFill>
                <a:ea typeface="華康標楷W5注音" pitchFamily="66" charset="-120"/>
              </a:rPr>
              <a:t>專用  </a:t>
            </a:r>
            <a:r>
              <a:rPr lang="zh-CN" altLang="en-US" sz="8000" u="none">
                <a:solidFill>
                  <a:srgbClr val="0070C0"/>
                </a:solidFill>
                <a:ea typeface="華康標楷W5注音" pitchFamily="66" charset="-120"/>
              </a:rPr>
              <a:t>专用</a:t>
            </a:r>
            <a:endParaRPr lang="en-US" altLang="zh-TW" sz="8000" u="none">
              <a:solidFill>
                <a:srgbClr val="0070C0"/>
              </a:solidFill>
              <a:ea typeface="華康標楷W5注音" pitchFamily="66" charset="-120"/>
            </a:endParaRPr>
          </a:p>
        </p:txBody>
      </p:sp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579438"/>
            <a:ext cx="23907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5387975" y="4492625"/>
            <a:ext cx="3259138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60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員工專用</a:t>
            </a:r>
            <a:r>
              <a:rPr lang="zh-CN" altLang="en-US" sz="6000" u="none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员工专用</a:t>
            </a:r>
            <a:endParaRPr lang="zh-TW" altLang="en-US" sz="6000" u="none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996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95525"/>
            <a:ext cx="3733800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7884A2-FDD8-4744-A27E-70C1179FF143}" type="slidenum">
              <a:rPr lang="zh-TW" altLang="en-US" sz="1400" smtClean="0"/>
              <a:pPr/>
              <a:t>49</a:t>
            </a:fld>
            <a:endParaRPr lang="en-US" altLang="zh-TW" sz="1400" smtClean="0"/>
          </a:p>
        </p:txBody>
      </p:sp>
      <p:pic>
        <p:nvPicPr>
          <p:cNvPr id="860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440113"/>
            <a:ext cx="284797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/>
      <p:bldP spid="1996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81B9EA-D799-4681-B0C0-CF60786D9686}" type="slidenum">
              <a:rPr lang="zh-TW" altLang="en-US" sz="1400" smtClean="0"/>
              <a:pPr/>
              <a:t>5</a:t>
            </a:fld>
            <a:endParaRPr lang="en-US" altLang="zh-TW" sz="1400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808413"/>
            <a:ext cx="3976688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FCD2A9-A6EA-49BA-B9EB-8ACEF7E01913}" type="slidenum">
              <a:rPr lang="zh-TW" altLang="en-US" smtClean="0"/>
              <a:pPr>
                <a:defRPr/>
              </a:pPr>
              <a:t>50</a:t>
            </a:fld>
            <a:endParaRPr lang="en-US" altLang="zh-TW"/>
          </a:p>
        </p:txBody>
      </p:sp>
      <p:sp>
        <p:nvSpPr>
          <p:cNvPr id="3" name="文本框 2"/>
          <p:cNvSpPr txBox="1"/>
          <p:nvPr/>
        </p:nvSpPr>
        <p:spPr>
          <a:xfrm>
            <a:off x="570732" y="776812"/>
            <a:ext cx="2989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u="none" dirty="0">
                <a:solidFill>
                  <a:srgbClr val="0070C0"/>
                </a:solidFill>
              </a:rPr>
              <a:t>专</a:t>
            </a:r>
            <a:r>
              <a:rPr lang="zh-CN" altLang="en-US" sz="4800" u="none" dirty="0" smtClean="0">
                <a:solidFill>
                  <a:srgbClr val="0070C0"/>
                </a:solidFill>
              </a:rPr>
              <a:t>心</a:t>
            </a:r>
            <a:r>
              <a:rPr lang="zh-CN" altLang="en-US" sz="4800" u="none" dirty="0" smtClean="0">
                <a:solidFill>
                  <a:srgbClr val="FF0000"/>
                </a:solidFill>
              </a:rPr>
              <a:t>  専心</a:t>
            </a:r>
            <a:endParaRPr lang="en-US" sz="4800" u="none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0734" y="2356288"/>
            <a:ext cx="2912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u="none" dirty="0" smtClean="0">
                <a:solidFill>
                  <a:srgbClr val="0070C0"/>
                </a:solidFill>
              </a:rPr>
              <a:t>专业   </a:t>
            </a:r>
            <a:r>
              <a:rPr lang="zh-CN" altLang="en-US" sz="4400" u="none" dirty="0" smtClean="0">
                <a:solidFill>
                  <a:srgbClr val="FF0000"/>
                </a:solidFill>
              </a:rPr>
              <a:t>専</a:t>
            </a:r>
            <a:r>
              <a:rPr lang="zh-TW" altLang="en-US" sz="4400" u="none" dirty="0">
                <a:solidFill>
                  <a:srgbClr val="FF0000"/>
                </a:solidFill>
                <a:latin typeface="inherit"/>
              </a:rPr>
              <a:t>業</a:t>
            </a:r>
            <a:endParaRPr lang="en-US" sz="4400" u="none" dirty="0">
              <a:solidFill>
                <a:srgbClr val="FF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84672"/>
            <a:ext cx="28854" cy="8785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205" y="3791690"/>
            <a:ext cx="2912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u="none" dirty="0" smtClean="0">
                <a:solidFill>
                  <a:srgbClr val="0070C0"/>
                </a:solidFill>
              </a:rPr>
              <a:t>专家   </a:t>
            </a:r>
            <a:r>
              <a:rPr lang="zh-CN" altLang="en-US" sz="4400" u="none" dirty="0" smtClean="0">
                <a:solidFill>
                  <a:srgbClr val="FF0000"/>
                </a:solidFill>
              </a:rPr>
              <a:t>専家</a:t>
            </a:r>
            <a:endParaRPr lang="en-US" sz="4400" u="none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0734" y="5227092"/>
            <a:ext cx="2912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u="none" dirty="0" smtClean="0">
                <a:solidFill>
                  <a:srgbClr val="0070C0"/>
                </a:solidFill>
              </a:rPr>
              <a:t>专门   </a:t>
            </a:r>
            <a:r>
              <a:rPr lang="zh-CN" altLang="en-US" sz="4400" u="none" dirty="0" smtClean="0">
                <a:solidFill>
                  <a:srgbClr val="FF0000"/>
                </a:solidFill>
              </a:rPr>
              <a:t>専門</a:t>
            </a:r>
            <a:endParaRPr lang="en-US" sz="4400" u="none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81432" y="679804"/>
            <a:ext cx="32271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u="none" dirty="0" smtClean="0">
                <a:solidFill>
                  <a:srgbClr val="0070C0"/>
                </a:solidFill>
              </a:rPr>
              <a:t>专卖</a:t>
            </a:r>
            <a:r>
              <a:rPr lang="zh-CN" altLang="en-US" sz="4400" u="none" dirty="0" smtClean="0">
                <a:solidFill>
                  <a:srgbClr val="FF0000"/>
                </a:solidFill>
              </a:rPr>
              <a:t>     専賣</a:t>
            </a:r>
            <a:endParaRPr lang="en-US" sz="4400" u="none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81823" y="2356288"/>
            <a:ext cx="30700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u="none" dirty="0" smtClean="0">
                <a:solidFill>
                  <a:srgbClr val="0070C0"/>
                </a:solidFill>
              </a:rPr>
              <a:t>专长    </a:t>
            </a:r>
            <a:r>
              <a:rPr lang="zh-CN" altLang="en-US" sz="4400" u="none" dirty="0" smtClean="0">
                <a:solidFill>
                  <a:srgbClr val="FF0000"/>
                </a:solidFill>
              </a:rPr>
              <a:t>専長</a:t>
            </a:r>
            <a:endParaRPr lang="en-US" sz="4400" u="none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81823" y="3791689"/>
            <a:ext cx="3689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u="none" dirty="0" smtClean="0">
                <a:solidFill>
                  <a:srgbClr val="0070C0"/>
                </a:solidFill>
              </a:rPr>
              <a:t>专车</a:t>
            </a:r>
            <a:r>
              <a:rPr lang="zh-CN" altLang="en-US" sz="4400" u="none" dirty="0" smtClean="0">
                <a:solidFill>
                  <a:srgbClr val="FF0000"/>
                </a:solidFill>
              </a:rPr>
              <a:t>    専車</a:t>
            </a:r>
            <a:endParaRPr lang="en-US" sz="4400" u="none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81823" y="5227092"/>
            <a:ext cx="30700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u="none" dirty="0" smtClean="0">
                <a:solidFill>
                  <a:srgbClr val="0070C0"/>
                </a:solidFill>
              </a:rPr>
              <a:t>专用    </a:t>
            </a:r>
            <a:r>
              <a:rPr lang="zh-CN" altLang="en-US" sz="4400" u="none" dirty="0" smtClean="0">
                <a:solidFill>
                  <a:srgbClr val="FF0000"/>
                </a:solidFill>
              </a:rPr>
              <a:t>専用</a:t>
            </a:r>
            <a:endParaRPr lang="en-US" sz="4400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9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B547B597-BAD7-45FD-A195-C78797BE2993}" type="slidenum">
              <a:rPr lang="zh-TW" altLang="en-US" u="none" smtClean="0"/>
              <a:pPr>
                <a:defRPr/>
              </a:pPr>
              <a:t>51</a:t>
            </a:fld>
            <a:endParaRPr lang="en-US" altLang="zh-TW" u="none" smtClean="0"/>
          </a:p>
        </p:txBody>
      </p:sp>
      <p:pic>
        <p:nvPicPr>
          <p:cNvPr id="3074" name="Picture 2" descr="专》字的笔画顺序GIF动画演示，《专》字的笔顺PNG位图分步演示，教你规范写《专》字- 学海荡舟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8" y="429904"/>
            <a:ext cx="4087506" cy="408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專》字的笔顺（笔画顺序）动画汉字專怎么写，專的规范写法是什么？ - 汉字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10" y="2176817"/>
            <a:ext cx="4015592" cy="401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239713" y="1144588"/>
            <a:ext cx="7512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7200" b="1" u="none">
                <a:solidFill>
                  <a:srgbClr val="FFCC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故事：</a:t>
            </a:r>
          </a:p>
          <a:p>
            <a:pPr eaLnBrk="1" hangingPunct="1"/>
            <a:r>
              <a:rPr lang="zh-TW" altLang="en-US" sz="7200" b="1" u="none">
                <a:solidFill>
                  <a:srgbClr val="FFCC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最早的華人棒球隊</a:t>
            </a:r>
          </a:p>
        </p:txBody>
      </p:sp>
      <p:sp>
        <p:nvSpPr>
          <p:cNvPr id="993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49A654-59CA-474D-8446-BFC003CE002F}" type="slidenum">
              <a:rPr lang="zh-TW" altLang="en-US" sz="1400" smtClean="0"/>
              <a:pPr/>
              <a:t>52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0"/>
            <a:ext cx="5573713" cy="55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9" name="Text Box 6"/>
          <p:cNvSpPr txBox="1">
            <a:spLocks noChangeArrowheads="1"/>
          </p:cNvSpPr>
          <p:nvPr/>
        </p:nvSpPr>
        <p:spPr bwMode="auto">
          <a:xfrm>
            <a:off x="1665288" y="0"/>
            <a:ext cx="3175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2800"/>
              <a:t>1</a:t>
            </a:r>
            <a:endParaRPr lang="en-US" altLang="en-US" sz="2800"/>
          </a:p>
        </p:txBody>
      </p:sp>
      <p:sp>
        <p:nvSpPr>
          <p:cNvPr id="10138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8F8DD5-9C3F-47CB-907E-F0EA64A38D13}" type="slidenum">
              <a:rPr lang="zh-TW" altLang="en-US" sz="1400" smtClean="0"/>
              <a:pPr/>
              <a:t>53</a:t>
            </a:fld>
            <a:endParaRPr lang="en-US" altLang="zh-TW" sz="1400" smtClean="0"/>
          </a:p>
        </p:txBody>
      </p:sp>
      <p:pic>
        <p:nvPicPr>
          <p:cNvPr id="10138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5035550"/>
            <a:ext cx="56197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0"/>
            <a:ext cx="5256212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DD0F46-5E79-4909-8E0F-3FE599779D6A}" type="slidenum">
              <a:rPr lang="zh-TW" altLang="en-US" sz="1400" smtClean="0"/>
              <a:pPr/>
              <a:t>54</a:t>
            </a:fld>
            <a:endParaRPr lang="en-US" altLang="zh-TW" sz="1400" smtClean="0"/>
          </a:p>
        </p:txBody>
      </p:sp>
      <p:pic>
        <p:nvPicPr>
          <p:cNvPr id="1034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5278438"/>
            <a:ext cx="57626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0"/>
            <a:ext cx="5119687" cy="50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99425F-CB2E-465E-BDFF-9D2522387D95}" type="slidenum">
              <a:rPr lang="zh-TW" altLang="en-US" sz="1400" smtClean="0"/>
              <a:pPr/>
              <a:t>55</a:t>
            </a:fld>
            <a:endParaRPr lang="en-US" altLang="zh-TW" sz="1400" smtClean="0"/>
          </a:p>
        </p:txBody>
      </p:sp>
      <p:pic>
        <p:nvPicPr>
          <p:cNvPr id="1054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5235575"/>
            <a:ext cx="57816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0"/>
            <a:ext cx="5229225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69DA4A-6925-4357-9A0A-E67D23FAD141}" type="slidenum">
              <a:rPr lang="zh-TW" altLang="en-US" sz="1400" smtClean="0"/>
              <a:pPr/>
              <a:t>56</a:t>
            </a:fld>
            <a:endParaRPr lang="en-US" altLang="zh-TW" sz="1400" smtClean="0"/>
          </a:p>
        </p:txBody>
      </p:sp>
      <p:pic>
        <p:nvPicPr>
          <p:cNvPr id="1075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5229225"/>
            <a:ext cx="56483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-31750"/>
            <a:ext cx="5213350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58DFA1-793E-4DB9-8A6C-FACD1517C19D}" type="slidenum">
              <a:rPr lang="zh-TW" altLang="en-US" sz="1400" smtClean="0"/>
              <a:pPr/>
              <a:t>57</a:t>
            </a:fld>
            <a:endParaRPr lang="en-US" altLang="zh-TW" sz="1400" smtClean="0"/>
          </a:p>
        </p:txBody>
      </p:sp>
      <p:pic>
        <p:nvPicPr>
          <p:cNvPr id="1095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5281613"/>
            <a:ext cx="56102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-11113"/>
            <a:ext cx="5273675" cy="530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Text Box 7"/>
          <p:cNvSpPr txBox="1">
            <a:spLocks noChangeArrowheads="1"/>
          </p:cNvSpPr>
          <p:nvPr/>
        </p:nvSpPr>
        <p:spPr bwMode="auto">
          <a:xfrm>
            <a:off x="1033463" y="-11113"/>
            <a:ext cx="3175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2800" u="none"/>
              <a:t>6</a:t>
            </a:r>
            <a:endParaRPr lang="en-US" altLang="en-US" sz="2800" u="none"/>
          </a:p>
        </p:txBody>
      </p:sp>
      <p:sp>
        <p:nvSpPr>
          <p:cNvPr id="11162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C3B359-1985-42CC-80E4-D8E4A14DE21F}" type="slidenum">
              <a:rPr lang="zh-TW" altLang="en-US" sz="1400" smtClean="0"/>
              <a:pPr/>
              <a:t>58</a:t>
            </a:fld>
            <a:endParaRPr lang="en-US" altLang="zh-TW" sz="1400" smtClean="0"/>
          </a:p>
        </p:txBody>
      </p:sp>
      <p:pic>
        <p:nvPicPr>
          <p:cNvPr id="1116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5543550"/>
            <a:ext cx="56102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0"/>
            <a:ext cx="5154612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C10FD2-39F9-4382-A79F-194236E9F79C}" type="slidenum">
              <a:rPr lang="zh-TW" altLang="en-US" sz="1400" smtClean="0"/>
              <a:pPr/>
              <a:t>59</a:t>
            </a:fld>
            <a:endParaRPr lang="en-US" altLang="zh-TW" sz="1400" smtClean="0"/>
          </a:p>
        </p:txBody>
      </p:sp>
      <p:pic>
        <p:nvPicPr>
          <p:cNvPr id="1136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5230813"/>
            <a:ext cx="56578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FCD2A9-A6EA-49BA-B9EB-8ACEF7E01913}" type="slidenum">
              <a:rPr lang="zh-TW" altLang="en-US" smtClean="0"/>
              <a:pPr>
                <a:defRPr/>
              </a:pPr>
              <a:t>6</a:t>
            </a:fld>
            <a:endParaRPr lang="en-US" altLang="zh-TW"/>
          </a:p>
        </p:txBody>
      </p:sp>
      <p:pic>
        <p:nvPicPr>
          <p:cNvPr id="11266" name="Picture 2" descr="职员招聘考生报名表Excel模板下载_熊猫办公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t="4724" r="11581" b="7120"/>
          <a:stretch/>
        </p:blipFill>
        <p:spPr bwMode="auto">
          <a:xfrm>
            <a:off x="1214849" y="750627"/>
            <a:ext cx="2674764" cy="433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ootstrap Simple Registration Form Templa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t="8425" r="16644" b="11422"/>
          <a:stretch/>
        </p:blipFill>
        <p:spPr bwMode="auto">
          <a:xfrm>
            <a:off x="4631739" y="873456"/>
            <a:ext cx="3285124" cy="409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115404" y="5314641"/>
            <a:ext cx="4735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u="none" dirty="0" smtClean="0">
                <a:solidFill>
                  <a:srgbClr val="0070C0"/>
                </a:solidFill>
              </a:rPr>
              <a:t>报名表     </a:t>
            </a:r>
            <a:r>
              <a:rPr lang="zh-CN" altLang="en-US" sz="4800" u="none" dirty="0" smtClean="0">
                <a:solidFill>
                  <a:srgbClr val="FF0000"/>
                </a:solidFill>
              </a:rPr>
              <a:t>報名表</a:t>
            </a:r>
            <a:endParaRPr lang="en-US" sz="4800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0"/>
            <a:ext cx="5437188" cy="541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2EB9B1-9027-4883-9E53-66CEAA155D02}" type="slidenum">
              <a:rPr lang="zh-TW" altLang="en-US" sz="1400" smtClean="0"/>
              <a:pPr/>
              <a:t>60</a:t>
            </a:fld>
            <a:endParaRPr lang="en-US" altLang="zh-TW" sz="1400" smtClean="0"/>
          </a:p>
        </p:txBody>
      </p:sp>
      <p:pic>
        <p:nvPicPr>
          <p:cNvPr id="1157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514975"/>
            <a:ext cx="553402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0"/>
            <a:ext cx="5267325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A9315A-4186-4998-B6C1-989A1EACBBF0}" type="slidenum">
              <a:rPr lang="zh-TW" altLang="en-US" sz="1400" smtClean="0"/>
              <a:pPr/>
              <a:t>61</a:t>
            </a:fld>
            <a:endParaRPr lang="en-US" altLang="zh-TW" sz="1400" smtClean="0"/>
          </a:p>
        </p:txBody>
      </p:sp>
      <p:pic>
        <p:nvPicPr>
          <p:cNvPr id="1177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5322888"/>
            <a:ext cx="56959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0"/>
            <a:ext cx="5324475" cy="529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11" name="Text Box 6"/>
          <p:cNvSpPr txBox="1">
            <a:spLocks noChangeArrowheads="1"/>
          </p:cNvSpPr>
          <p:nvPr/>
        </p:nvSpPr>
        <p:spPr bwMode="auto">
          <a:xfrm>
            <a:off x="1165225" y="0"/>
            <a:ext cx="66992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z="2800" u="none"/>
              <a:t>10.</a:t>
            </a:r>
            <a:endParaRPr lang="en-US" altLang="en-US" sz="2800" u="none"/>
          </a:p>
        </p:txBody>
      </p:sp>
      <p:sp>
        <p:nvSpPr>
          <p:cNvPr id="11981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264B10-65ED-41DC-8E6C-3A3FFE644D5F}" type="slidenum">
              <a:rPr lang="zh-TW" altLang="en-US" sz="1400" smtClean="0"/>
              <a:pPr/>
              <a:t>62</a:t>
            </a:fld>
            <a:endParaRPr lang="en-US" altLang="zh-TW" sz="1400" smtClean="0"/>
          </a:p>
        </p:txBody>
      </p:sp>
      <p:pic>
        <p:nvPicPr>
          <p:cNvPr id="1198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5456238"/>
            <a:ext cx="56292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0"/>
            <a:ext cx="5232400" cy="523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5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1DEDB5-DD51-4038-8F69-F78B15C55A6A}" type="slidenum">
              <a:rPr lang="zh-TW" altLang="en-US" sz="1400" smtClean="0"/>
              <a:pPr/>
              <a:t>63</a:t>
            </a:fld>
            <a:endParaRPr lang="en-US" altLang="zh-TW" sz="1400" smtClean="0"/>
          </a:p>
        </p:txBody>
      </p:sp>
      <p:pic>
        <p:nvPicPr>
          <p:cNvPr id="1218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5233988"/>
            <a:ext cx="56959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Cloud Callout 3"/>
          <p:cNvSpPr>
            <a:spLocks noChangeArrowheads="1"/>
          </p:cNvSpPr>
          <p:nvPr/>
        </p:nvSpPr>
        <p:spPr bwMode="auto">
          <a:xfrm>
            <a:off x="2208213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123907" name="TextBox 2"/>
          <p:cNvSpPr txBox="1">
            <a:spLocks noChangeArrowheads="1"/>
          </p:cNvSpPr>
          <p:nvPr/>
        </p:nvSpPr>
        <p:spPr bwMode="auto">
          <a:xfrm>
            <a:off x="2635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TW" altLang="en-US" sz="5400" u="none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講解本週作業</a:t>
            </a:r>
            <a:endParaRPr lang="en-US" altLang="en-US" sz="5400" u="none">
              <a:solidFill>
                <a:srgbClr val="C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88963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440238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62475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1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6629EB-921D-45C9-B926-BC45C95AB40E}" type="slidenum">
              <a:rPr lang="zh-TW" altLang="en-US" sz="1400" smtClean="0"/>
              <a:pPr/>
              <a:t>64</a:t>
            </a:fld>
            <a:endParaRPr lang="en-US" altLang="zh-TW" sz="140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82" y="0"/>
            <a:ext cx="6893257" cy="645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3BB9BD-0E98-4D73-90D5-E35C517EDB21}" type="slidenum">
              <a:rPr lang="zh-TW" altLang="en-US" sz="1400" smtClean="0"/>
              <a:pPr/>
              <a:t>7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228600" y="457200"/>
            <a:ext cx="2971800" cy="2514600"/>
            <a:chOff x="1181" y="3181"/>
            <a:chExt cx="1800" cy="1620"/>
          </a:xfrm>
        </p:grpSpPr>
        <p:sp>
          <p:nvSpPr>
            <p:cNvPr id="90126" name="AutoShape 3"/>
            <p:cNvSpPr>
              <a:spLocks noChangeArrowheads="1"/>
            </p:cNvSpPr>
            <p:nvPr/>
          </p:nvSpPr>
          <p:spPr bwMode="auto">
            <a:xfrm>
              <a:off x="1181" y="3181"/>
              <a:ext cx="1800" cy="162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ea typeface="新細明體" panose="02020500000000000000" pitchFamily="18" charset="-120"/>
              </a:endParaRPr>
            </a:p>
          </p:txBody>
        </p:sp>
        <p:pic>
          <p:nvPicPr>
            <p:cNvPr id="90127" name="Picture 4" descr="j0285836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" y="3361"/>
              <a:ext cx="1620" cy="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115" name="Picture 5" descr="j0198978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5336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6" name="Group 6"/>
          <p:cNvGrpSpPr>
            <a:grpSpLocks/>
          </p:cNvGrpSpPr>
          <p:nvPr/>
        </p:nvGrpSpPr>
        <p:grpSpPr bwMode="auto">
          <a:xfrm>
            <a:off x="3657600" y="457200"/>
            <a:ext cx="2971800" cy="2514600"/>
            <a:chOff x="5861" y="3001"/>
            <a:chExt cx="1440" cy="1980"/>
          </a:xfrm>
        </p:grpSpPr>
        <p:sp>
          <p:nvSpPr>
            <p:cNvPr id="90124" name="AutoShape 7"/>
            <p:cNvSpPr>
              <a:spLocks noChangeArrowheads="1"/>
            </p:cNvSpPr>
            <p:nvPr/>
          </p:nvSpPr>
          <p:spPr bwMode="auto">
            <a:xfrm>
              <a:off x="5861" y="3001"/>
              <a:ext cx="1440" cy="19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ea typeface="新細明體" panose="02020500000000000000" pitchFamily="18" charset="-120"/>
              </a:endParaRPr>
            </a:p>
          </p:txBody>
        </p:sp>
        <p:pic>
          <p:nvPicPr>
            <p:cNvPr id="90125" name="Picture 8" descr="j0387142[1]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" y="3001"/>
              <a:ext cx="1411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117" name="Group 9"/>
          <p:cNvGrpSpPr>
            <a:grpSpLocks/>
          </p:cNvGrpSpPr>
          <p:nvPr/>
        </p:nvGrpSpPr>
        <p:grpSpPr bwMode="auto">
          <a:xfrm>
            <a:off x="3124200" y="3657600"/>
            <a:ext cx="2895600" cy="2590800"/>
            <a:chOff x="7841" y="3001"/>
            <a:chExt cx="1440" cy="1980"/>
          </a:xfrm>
        </p:grpSpPr>
        <p:sp>
          <p:nvSpPr>
            <p:cNvPr id="90122" name="AutoShape 10"/>
            <p:cNvSpPr>
              <a:spLocks noChangeArrowheads="1"/>
            </p:cNvSpPr>
            <p:nvPr/>
          </p:nvSpPr>
          <p:spPr bwMode="auto">
            <a:xfrm>
              <a:off x="7841" y="3001"/>
              <a:ext cx="1440" cy="19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ea typeface="新細明體" panose="02020500000000000000" pitchFamily="18" charset="-120"/>
              </a:endParaRPr>
            </a:p>
          </p:txBody>
        </p:sp>
        <p:pic>
          <p:nvPicPr>
            <p:cNvPr id="90123" name="Picture 11" descr="j0241893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1" y="3001"/>
              <a:ext cx="1383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118" name="Group 12"/>
          <p:cNvGrpSpPr>
            <a:grpSpLocks/>
          </p:cNvGrpSpPr>
          <p:nvPr/>
        </p:nvGrpSpPr>
        <p:grpSpPr bwMode="auto">
          <a:xfrm>
            <a:off x="6324600" y="3581400"/>
            <a:ext cx="2514600" cy="2514600"/>
            <a:chOff x="9821" y="3001"/>
            <a:chExt cx="1620" cy="2160"/>
          </a:xfrm>
        </p:grpSpPr>
        <p:pic>
          <p:nvPicPr>
            <p:cNvPr id="90120" name="Picture 13" descr="so00578_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1" y="3001"/>
              <a:ext cx="1594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1" name="AutoShape 14"/>
            <p:cNvSpPr>
              <a:spLocks noChangeArrowheads="1"/>
            </p:cNvSpPr>
            <p:nvPr/>
          </p:nvSpPr>
          <p:spPr bwMode="auto">
            <a:xfrm>
              <a:off x="9821" y="3001"/>
              <a:ext cx="1620" cy="216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ea typeface="新細明體" panose="02020500000000000000" pitchFamily="18" charset="-120"/>
              </a:endParaRPr>
            </a:p>
          </p:txBody>
        </p:sp>
      </p:grpSp>
      <p:sp>
        <p:nvSpPr>
          <p:cNvPr id="9011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A64B5A-B3B3-4EF6-8FE7-B881C6570CA0}" type="slidenum">
              <a:rPr lang="zh-TW" altLang="en-US" sz="1400" smtClean="0"/>
              <a:pPr/>
              <a:t>8</a:t>
            </a:fld>
            <a:endParaRPr lang="en-US" altLang="zh-TW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100000">
              <a:srgbClr val="FFFF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8952C4-D4E2-4734-B624-CD0AD6599649}" type="slidenum">
              <a:rPr lang="zh-TW" altLang="en-US" sz="1400" smtClean="0"/>
              <a:pPr/>
              <a:t>9</a:t>
            </a:fld>
            <a:endParaRPr lang="en-US" altLang="zh-TW" sz="1400" smtClean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639763" y="1389063"/>
            <a:ext cx="2547937" cy="2000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13000" smtClean="0">
                <a:ea typeface="DFKai-SB" panose="03000509000000000000" pitchFamily="65" charset="-120"/>
              </a:rPr>
              <a:t>投</a:t>
            </a:r>
            <a:endParaRPr lang="zh-TW" altLang="en-US" sz="13000" smtClean="0">
              <a:solidFill>
                <a:srgbClr val="FF0000"/>
              </a:solidFill>
              <a:ea typeface="DFKai-SB" panose="03000509000000000000" pitchFamily="65" charset="-12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1011238" y="5715000"/>
            <a:ext cx="3635375" cy="987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zh-TW" altLang="en-US" sz="3600" smtClean="0">
                <a:solidFill>
                  <a:srgbClr val="FF0000"/>
                </a:solidFill>
                <a:ea typeface="DFKai-SB" panose="03000509000000000000" pitchFamily="65" charset="-120"/>
              </a:rPr>
              <a:t>手</a:t>
            </a:r>
            <a:r>
              <a:rPr lang="zh-TW" altLang="en-US" sz="3600" smtClean="0">
                <a:ea typeface="DFKai-SB" panose="03000509000000000000" pitchFamily="65" charset="-120"/>
              </a:rPr>
              <a:t>部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959475" y="460375"/>
            <a:ext cx="4052888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7200" u="none">
                <a:solidFill>
                  <a:srgbClr val="002060"/>
                </a:solidFill>
                <a:latin typeface="華康標楷W5注音" pitchFamily="66" charset="-120"/>
                <a:ea typeface="華康標楷W5注音" pitchFamily="66" charset="-120"/>
              </a:rPr>
              <a:t>投球</a:t>
            </a:r>
            <a:endParaRPr lang="zh-TW" altLang="en-US" sz="7200" u="none">
              <a:solidFill>
                <a:srgbClr val="002060"/>
              </a:solidFill>
              <a:latin typeface="華康標楷W5破音一" pitchFamily="66" charset="-120"/>
              <a:ea typeface="華康標楷W5破音一" pitchFamily="66" charset="-12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82588" y="3767138"/>
            <a:ext cx="338455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1" lang="zh-TW" altLang="en-US" sz="9600" u="none">
                <a:solidFill>
                  <a:srgbClr val="FF0000"/>
                </a:solidFill>
                <a:latin typeface="Comic Sans MS" panose="030F0702030302020204" pitchFamily="66" charset="0"/>
                <a:ea typeface="華康寬注音(標楷W5)" pitchFamily="66" charset="-120"/>
              </a:rPr>
              <a:t>頭  </a:t>
            </a:r>
            <a:r>
              <a:rPr kumimoji="1" lang="zh-CN" altLang="en-US" sz="9600" u="none">
                <a:solidFill>
                  <a:srgbClr val="0070C0"/>
                </a:solidFill>
                <a:latin typeface="Comic Sans MS" panose="030F0702030302020204" pitchFamily="66" charset="0"/>
                <a:ea typeface="華康寬注音(標楷W5)" pitchFamily="66" charset="-120"/>
              </a:rPr>
              <a:t>头</a:t>
            </a:r>
            <a:endParaRPr kumimoji="1" lang="zh-TW" altLang="en-US" sz="9600" u="none">
              <a:solidFill>
                <a:srgbClr val="0070C0"/>
              </a:solidFill>
              <a:latin typeface="Comic Sans MS" panose="030F0702030302020204" pitchFamily="66" charset="0"/>
              <a:ea typeface="華康寬注音(標楷W5)" pitchFamily="66" charset="-120"/>
            </a:endParaRPr>
          </a:p>
        </p:txBody>
      </p:sp>
      <p:sp>
        <p:nvSpPr>
          <p:cNvPr id="19463" name="Rectangle 18"/>
          <p:cNvSpPr>
            <a:spLocks noChangeArrowheads="1"/>
          </p:cNvSpPr>
          <p:nvPr/>
        </p:nvSpPr>
        <p:spPr bwMode="auto">
          <a:xfrm rot="1759544">
            <a:off x="5213350" y="563563"/>
            <a:ext cx="210820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zh-TW" sz="10000" u="none"/>
          </a:p>
        </p:txBody>
      </p:sp>
      <p:sp>
        <p:nvSpPr>
          <p:cNvPr id="19464" name="Rectangle 3"/>
          <p:cNvSpPr>
            <a:spLocks noChangeArrowheads="1"/>
          </p:cNvSpPr>
          <p:nvPr/>
        </p:nvSpPr>
        <p:spPr bwMode="auto">
          <a:xfrm>
            <a:off x="809625" y="188913"/>
            <a:ext cx="1254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u="none"/>
              <a:t>tóu</a:t>
            </a:r>
          </a:p>
        </p:txBody>
      </p:sp>
      <p:pic>
        <p:nvPicPr>
          <p:cNvPr id="1946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2320925"/>
            <a:ext cx="4178300" cy="36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6" name="Down Arrow 1"/>
          <p:cNvSpPr>
            <a:spLocks noChangeArrowheads="1"/>
          </p:cNvSpPr>
          <p:nvPr/>
        </p:nvSpPr>
        <p:spPr bwMode="auto">
          <a:xfrm>
            <a:off x="6988175" y="2043113"/>
            <a:ext cx="631825" cy="1182687"/>
          </a:xfrm>
          <a:prstGeom prst="downArrow">
            <a:avLst>
              <a:gd name="adj1" fmla="val 50000"/>
              <a:gd name="adj2" fmla="val 5001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/>
      <p:bldP spid="29699" grpId="0" build="p"/>
      <p:bldP spid="29700" grpId="0"/>
      <p:bldP spid="29701" grpId="0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3491</TotalTime>
  <Words>792</Words>
  <Application>Microsoft Office PowerPoint</Application>
  <PresentationFormat>全屏显示(4:3)</PresentationFormat>
  <Paragraphs>280</Paragraphs>
  <Slides>64</Slides>
  <Notes>45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9" baseType="lpstr">
      <vt:lpstr>DFKai-SB</vt:lpstr>
      <vt:lpstr>新細明體</vt:lpstr>
      <vt:lpstr>华文楷体</vt:lpstr>
      <vt:lpstr>宋体</vt:lpstr>
      <vt:lpstr>Arial</vt:lpstr>
      <vt:lpstr>Calibri</vt:lpstr>
      <vt:lpstr>Calibri Light</vt:lpstr>
      <vt:lpstr>Comic Sans MS</vt:lpstr>
      <vt:lpstr>inherit</vt:lpstr>
      <vt:lpstr>華康寬注音(標楷W5)</vt:lpstr>
      <vt:lpstr>華康楷書體W5</vt:lpstr>
      <vt:lpstr>華康標楷W5注音</vt:lpstr>
      <vt:lpstr>華康標楷W5破音一</vt:lpstr>
      <vt:lpstr>華康標楷體</vt:lpstr>
      <vt:lpstr>回顾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Yali</dc:creator>
  <cp:lastModifiedBy>ZHX</cp:lastModifiedBy>
  <cp:revision>302</cp:revision>
  <dcterms:created xsi:type="dcterms:W3CDTF">2005-03-08T17:01:08Z</dcterms:created>
  <dcterms:modified xsi:type="dcterms:W3CDTF">2022-05-19T00:40:23Z</dcterms:modified>
</cp:coreProperties>
</file>